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sldIdLst>
    <p:sldId id="256" r:id="rId2"/>
    <p:sldId id="258" r:id="rId3"/>
    <p:sldId id="259" r:id="rId4"/>
    <p:sldId id="260" r:id="rId5"/>
    <p:sldId id="261" r:id="rId6"/>
    <p:sldId id="257" r:id="rId7"/>
  </p:sldIdLst>
  <p:sldSz cx="14400213" cy="99726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17" autoAdjust="0"/>
    <p:restoredTop sz="94660"/>
  </p:normalViewPr>
  <p:slideViewPr>
    <p:cSldViewPr>
      <p:cViewPr varScale="1">
        <p:scale>
          <a:sx n="85" d="100"/>
          <a:sy n="85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3333" y="-12313"/>
            <a:ext cx="14443231" cy="9997301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0492" y="3496593"/>
            <a:ext cx="9176071" cy="2393997"/>
          </a:xfrm>
        </p:spPr>
        <p:txBody>
          <a:bodyPr anchor="b">
            <a:noAutofit/>
          </a:bodyPr>
          <a:lstStyle>
            <a:lvl1pPr algn="r">
              <a:defRPr sz="7853">
                <a:solidFill>
                  <a:schemeClr val="accent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0492" y="5890588"/>
            <a:ext cx="9176071" cy="15950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64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29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94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59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24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89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5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18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FE08-7663-436F-BEB6-40A8EE0CCFB5}" type="datetimeFigureOut">
              <a:rPr lang="bg-BG" smtClean="0"/>
              <a:t>01.02.2019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F1C1-2C14-4B84-A96C-1BC4DD95B8D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85094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14" y="886460"/>
            <a:ext cx="9996548" cy="4949402"/>
          </a:xfrm>
        </p:spPr>
        <p:txBody>
          <a:bodyPr anchor="ctr">
            <a:normAutofit/>
          </a:bodyPr>
          <a:lstStyle>
            <a:lvl1pPr algn="l">
              <a:defRPr sz="6398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014" y="6500706"/>
            <a:ext cx="9996548" cy="2284441"/>
          </a:xfrm>
        </p:spPr>
        <p:txBody>
          <a:bodyPr anchor="ctr">
            <a:normAutofit/>
          </a:bodyPr>
          <a:lstStyle>
            <a:lvl1pPr marL="0" indent="0" algn="l">
              <a:buNone/>
              <a:defRPr sz="261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64860" indent="0">
              <a:buNone/>
              <a:defRPr sz="2618">
                <a:solidFill>
                  <a:schemeClr val="tx1">
                    <a:tint val="75000"/>
                  </a:schemeClr>
                </a:solidFill>
              </a:defRPr>
            </a:lvl2pPr>
            <a:lvl3pPr marL="1329720" indent="0">
              <a:buNone/>
              <a:defRPr sz="2327">
                <a:solidFill>
                  <a:schemeClr val="tx1">
                    <a:tint val="75000"/>
                  </a:schemeClr>
                </a:solidFill>
              </a:defRPr>
            </a:lvl3pPr>
            <a:lvl4pPr marL="1994581" indent="0">
              <a:buNone/>
              <a:defRPr sz="2036">
                <a:solidFill>
                  <a:schemeClr val="tx1">
                    <a:tint val="75000"/>
                  </a:schemeClr>
                </a:solidFill>
              </a:defRPr>
            </a:lvl4pPr>
            <a:lvl5pPr marL="2659441" indent="0">
              <a:buNone/>
              <a:defRPr sz="2036">
                <a:solidFill>
                  <a:schemeClr val="tx1">
                    <a:tint val="75000"/>
                  </a:schemeClr>
                </a:solidFill>
              </a:defRPr>
            </a:lvl5pPr>
            <a:lvl6pPr marL="3324301" indent="0">
              <a:buNone/>
              <a:defRPr sz="2036">
                <a:solidFill>
                  <a:schemeClr val="tx1">
                    <a:tint val="75000"/>
                  </a:schemeClr>
                </a:solidFill>
              </a:defRPr>
            </a:lvl6pPr>
            <a:lvl7pPr marL="3989161" indent="0">
              <a:buNone/>
              <a:defRPr sz="2036">
                <a:solidFill>
                  <a:schemeClr val="tx1">
                    <a:tint val="75000"/>
                  </a:schemeClr>
                </a:solidFill>
              </a:defRPr>
            </a:lvl7pPr>
            <a:lvl8pPr marL="4654022" indent="0">
              <a:buNone/>
              <a:defRPr sz="2036">
                <a:solidFill>
                  <a:schemeClr val="tx1">
                    <a:tint val="75000"/>
                  </a:schemeClr>
                </a:solidFill>
              </a:defRPr>
            </a:lvl8pPr>
            <a:lvl9pPr marL="5318882" indent="0">
              <a:buNone/>
              <a:defRPr sz="20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FE08-7663-436F-BEB6-40A8EE0CCFB5}" type="datetimeFigureOut">
              <a:rPr lang="bg-BG" smtClean="0"/>
              <a:t>01.02.2019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F1C1-2C14-4B84-A96C-1BC4DD95B8D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5833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309" y="886460"/>
            <a:ext cx="9562633" cy="4395364"/>
          </a:xfrm>
        </p:spPr>
        <p:txBody>
          <a:bodyPr anchor="ctr">
            <a:normAutofit/>
          </a:bodyPr>
          <a:lstStyle>
            <a:lvl1pPr algn="l">
              <a:defRPr sz="6398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34000" y="5281824"/>
            <a:ext cx="8535251" cy="55403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32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64860" indent="0">
              <a:buFontTx/>
              <a:buNone/>
              <a:defRPr/>
            </a:lvl2pPr>
            <a:lvl3pPr marL="1329720" indent="0">
              <a:buFontTx/>
              <a:buNone/>
              <a:defRPr/>
            </a:lvl3pPr>
            <a:lvl4pPr marL="1994581" indent="0">
              <a:buFontTx/>
              <a:buNone/>
              <a:defRPr/>
            </a:lvl4pPr>
            <a:lvl5pPr marL="2659441" indent="0">
              <a:buFontTx/>
              <a:buNone/>
              <a:defRPr/>
            </a:lvl5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012" y="6500706"/>
            <a:ext cx="9996549" cy="2284441"/>
          </a:xfrm>
        </p:spPr>
        <p:txBody>
          <a:bodyPr anchor="ctr">
            <a:normAutofit/>
          </a:bodyPr>
          <a:lstStyle>
            <a:lvl1pPr marL="0" indent="0" algn="l">
              <a:buNone/>
              <a:defRPr sz="261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64860" indent="0">
              <a:buNone/>
              <a:defRPr sz="2618">
                <a:solidFill>
                  <a:schemeClr val="tx1">
                    <a:tint val="75000"/>
                  </a:schemeClr>
                </a:solidFill>
              </a:defRPr>
            </a:lvl2pPr>
            <a:lvl3pPr marL="1329720" indent="0">
              <a:buNone/>
              <a:defRPr sz="2327">
                <a:solidFill>
                  <a:schemeClr val="tx1">
                    <a:tint val="75000"/>
                  </a:schemeClr>
                </a:solidFill>
              </a:defRPr>
            </a:lvl3pPr>
            <a:lvl4pPr marL="1994581" indent="0">
              <a:buNone/>
              <a:defRPr sz="2036">
                <a:solidFill>
                  <a:schemeClr val="tx1">
                    <a:tint val="75000"/>
                  </a:schemeClr>
                </a:solidFill>
              </a:defRPr>
            </a:lvl4pPr>
            <a:lvl5pPr marL="2659441" indent="0">
              <a:buNone/>
              <a:defRPr sz="2036">
                <a:solidFill>
                  <a:schemeClr val="tx1">
                    <a:tint val="75000"/>
                  </a:schemeClr>
                </a:solidFill>
              </a:defRPr>
            </a:lvl5pPr>
            <a:lvl6pPr marL="3324301" indent="0">
              <a:buNone/>
              <a:defRPr sz="2036">
                <a:solidFill>
                  <a:schemeClr val="tx1">
                    <a:tint val="75000"/>
                  </a:schemeClr>
                </a:solidFill>
              </a:defRPr>
            </a:lvl6pPr>
            <a:lvl7pPr marL="3989161" indent="0">
              <a:buNone/>
              <a:defRPr sz="2036">
                <a:solidFill>
                  <a:schemeClr val="tx1">
                    <a:tint val="75000"/>
                  </a:schemeClr>
                </a:solidFill>
              </a:defRPr>
            </a:lvl7pPr>
            <a:lvl8pPr marL="4654022" indent="0">
              <a:buNone/>
              <a:defRPr sz="2036">
                <a:solidFill>
                  <a:schemeClr val="tx1">
                    <a:tint val="75000"/>
                  </a:schemeClr>
                </a:solidFill>
              </a:defRPr>
            </a:lvl8pPr>
            <a:lvl9pPr marL="5318882" indent="0">
              <a:buNone/>
              <a:defRPr sz="20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FE08-7663-436F-BEB6-40A8EE0CCFB5}" type="datetimeFigureOut">
              <a:rPr lang="bg-BG" smtClean="0"/>
              <a:t>01.02.2019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F1C1-2C14-4B84-A96C-1BC4DD95B8D1}" type="slidenum">
              <a:rPr lang="bg-BG" smtClean="0"/>
              <a:t>‹#›</a:t>
            </a:fld>
            <a:endParaRPr lang="bg-BG"/>
          </a:p>
        </p:txBody>
      </p:sp>
      <p:sp>
        <p:nvSpPr>
          <p:cNvPr id="24" name="TextBox 23"/>
          <p:cNvSpPr txBox="1"/>
          <p:nvPr/>
        </p:nvSpPr>
        <p:spPr>
          <a:xfrm>
            <a:off x="760187" y="1149341"/>
            <a:ext cx="720198" cy="850362"/>
          </a:xfrm>
          <a:prstGeom prst="rect">
            <a:avLst/>
          </a:prstGeom>
        </p:spPr>
        <p:txBody>
          <a:bodyPr vert="horz" lIns="132969" tIns="66485" rIns="132969" bIns="66485" rtlCol="0" anchor="ctr">
            <a:noAutofit/>
          </a:bodyPr>
          <a:lstStyle/>
          <a:p>
            <a:pPr lvl="0"/>
            <a:r>
              <a:rPr lang="en-US" sz="1163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26456" y="4197533"/>
            <a:ext cx="720198" cy="850362"/>
          </a:xfrm>
          <a:prstGeom prst="rect">
            <a:avLst/>
          </a:prstGeom>
        </p:spPr>
        <p:txBody>
          <a:bodyPr vert="horz" lIns="132969" tIns="66485" rIns="132969" bIns="66485" rtlCol="0" anchor="ctr">
            <a:noAutofit/>
          </a:bodyPr>
          <a:lstStyle/>
          <a:p>
            <a:pPr lvl="0"/>
            <a:r>
              <a:rPr lang="en-US" sz="1163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7222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12" y="2809433"/>
            <a:ext cx="9996549" cy="3774231"/>
          </a:xfrm>
        </p:spPr>
        <p:txBody>
          <a:bodyPr anchor="b">
            <a:normAutofit/>
          </a:bodyPr>
          <a:lstStyle>
            <a:lvl1pPr algn="l">
              <a:defRPr sz="6398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012" y="6583664"/>
            <a:ext cx="9996549" cy="2201483"/>
          </a:xfrm>
        </p:spPr>
        <p:txBody>
          <a:bodyPr anchor="t">
            <a:normAutofit/>
          </a:bodyPr>
          <a:lstStyle>
            <a:lvl1pPr marL="0" indent="0" algn="l">
              <a:buNone/>
              <a:defRPr sz="261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64860" indent="0">
              <a:buNone/>
              <a:defRPr sz="2618">
                <a:solidFill>
                  <a:schemeClr val="tx1">
                    <a:tint val="75000"/>
                  </a:schemeClr>
                </a:solidFill>
              </a:defRPr>
            </a:lvl2pPr>
            <a:lvl3pPr marL="1329720" indent="0">
              <a:buNone/>
              <a:defRPr sz="2327">
                <a:solidFill>
                  <a:schemeClr val="tx1">
                    <a:tint val="75000"/>
                  </a:schemeClr>
                </a:solidFill>
              </a:defRPr>
            </a:lvl3pPr>
            <a:lvl4pPr marL="1994581" indent="0">
              <a:buNone/>
              <a:defRPr sz="2036">
                <a:solidFill>
                  <a:schemeClr val="tx1">
                    <a:tint val="75000"/>
                  </a:schemeClr>
                </a:solidFill>
              </a:defRPr>
            </a:lvl4pPr>
            <a:lvl5pPr marL="2659441" indent="0">
              <a:buNone/>
              <a:defRPr sz="2036">
                <a:solidFill>
                  <a:schemeClr val="tx1">
                    <a:tint val="75000"/>
                  </a:schemeClr>
                </a:solidFill>
              </a:defRPr>
            </a:lvl5pPr>
            <a:lvl6pPr marL="3324301" indent="0">
              <a:buNone/>
              <a:defRPr sz="2036">
                <a:solidFill>
                  <a:schemeClr val="tx1">
                    <a:tint val="75000"/>
                  </a:schemeClr>
                </a:solidFill>
              </a:defRPr>
            </a:lvl6pPr>
            <a:lvl7pPr marL="3989161" indent="0">
              <a:buNone/>
              <a:defRPr sz="2036">
                <a:solidFill>
                  <a:schemeClr val="tx1">
                    <a:tint val="75000"/>
                  </a:schemeClr>
                </a:solidFill>
              </a:defRPr>
            </a:lvl7pPr>
            <a:lvl8pPr marL="4654022" indent="0">
              <a:buNone/>
              <a:defRPr sz="2036">
                <a:solidFill>
                  <a:schemeClr val="tx1">
                    <a:tint val="75000"/>
                  </a:schemeClr>
                </a:solidFill>
              </a:defRPr>
            </a:lvl8pPr>
            <a:lvl9pPr marL="5318882" indent="0">
              <a:buNone/>
              <a:defRPr sz="20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FE08-7663-436F-BEB6-40A8EE0CCFB5}" type="datetimeFigureOut">
              <a:rPr lang="bg-BG" smtClean="0"/>
              <a:t>01.02.2019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F1C1-2C14-4B84-A96C-1BC4DD95B8D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47050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309" y="886460"/>
            <a:ext cx="9562633" cy="4395364"/>
          </a:xfrm>
        </p:spPr>
        <p:txBody>
          <a:bodyPr anchor="ctr">
            <a:normAutofit/>
          </a:bodyPr>
          <a:lstStyle>
            <a:lvl1pPr algn="l">
              <a:defRPr sz="6398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60009" y="5835862"/>
            <a:ext cx="9996551" cy="74780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9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64860" indent="0">
              <a:buFontTx/>
              <a:buNone/>
              <a:defRPr/>
            </a:lvl2pPr>
            <a:lvl3pPr marL="1329720" indent="0">
              <a:buFontTx/>
              <a:buNone/>
              <a:defRPr/>
            </a:lvl3pPr>
            <a:lvl4pPr marL="1994581" indent="0">
              <a:buFontTx/>
              <a:buNone/>
              <a:defRPr/>
            </a:lvl4pPr>
            <a:lvl5pPr marL="2659441" indent="0">
              <a:buFontTx/>
              <a:buNone/>
              <a:defRPr/>
            </a:lvl5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012" y="6583664"/>
            <a:ext cx="9996549" cy="2201483"/>
          </a:xfrm>
        </p:spPr>
        <p:txBody>
          <a:bodyPr anchor="t">
            <a:normAutofit/>
          </a:bodyPr>
          <a:lstStyle>
            <a:lvl1pPr marL="0" indent="0" algn="l">
              <a:buNone/>
              <a:defRPr sz="261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64860" indent="0">
              <a:buNone/>
              <a:defRPr sz="2618">
                <a:solidFill>
                  <a:schemeClr val="tx1">
                    <a:tint val="75000"/>
                  </a:schemeClr>
                </a:solidFill>
              </a:defRPr>
            </a:lvl2pPr>
            <a:lvl3pPr marL="1329720" indent="0">
              <a:buNone/>
              <a:defRPr sz="2327">
                <a:solidFill>
                  <a:schemeClr val="tx1">
                    <a:tint val="75000"/>
                  </a:schemeClr>
                </a:solidFill>
              </a:defRPr>
            </a:lvl3pPr>
            <a:lvl4pPr marL="1994581" indent="0">
              <a:buNone/>
              <a:defRPr sz="2036">
                <a:solidFill>
                  <a:schemeClr val="tx1">
                    <a:tint val="75000"/>
                  </a:schemeClr>
                </a:solidFill>
              </a:defRPr>
            </a:lvl4pPr>
            <a:lvl5pPr marL="2659441" indent="0">
              <a:buNone/>
              <a:defRPr sz="2036">
                <a:solidFill>
                  <a:schemeClr val="tx1">
                    <a:tint val="75000"/>
                  </a:schemeClr>
                </a:solidFill>
              </a:defRPr>
            </a:lvl5pPr>
            <a:lvl6pPr marL="3324301" indent="0">
              <a:buNone/>
              <a:defRPr sz="2036">
                <a:solidFill>
                  <a:schemeClr val="tx1">
                    <a:tint val="75000"/>
                  </a:schemeClr>
                </a:solidFill>
              </a:defRPr>
            </a:lvl6pPr>
            <a:lvl7pPr marL="3989161" indent="0">
              <a:buNone/>
              <a:defRPr sz="2036">
                <a:solidFill>
                  <a:schemeClr val="tx1">
                    <a:tint val="75000"/>
                  </a:schemeClr>
                </a:solidFill>
              </a:defRPr>
            </a:lvl7pPr>
            <a:lvl8pPr marL="4654022" indent="0">
              <a:buNone/>
              <a:defRPr sz="2036">
                <a:solidFill>
                  <a:schemeClr val="tx1">
                    <a:tint val="75000"/>
                  </a:schemeClr>
                </a:solidFill>
              </a:defRPr>
            </a:lvl8pPr>
            <a:lvl9pPr marL="5318882" indent="0">
              <a:buNone/>
              <a:defRPr sz="20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FE08-7663-436F-BEB6-40A8EE0CCFB5}" type="datetimeFigureOut">
              <a:rPr lang="bg-BG" smtClean="0"/>
              <a:t>01.02.2019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F1C1-2C14-4B84-A96C-1BC4DD95B8D1}" type="slidenum">
              <a:rPr lang="bg-BG" smtClean="0"/>
              <a:t>‹#›</a:t>
            </a:fld>
            <a:endParaRPr lang="bg-BG"/>
          </a:p>
        </p:txBody>
      </p:sp>
      <p:sp>
        <p:nvSpPr>
          <p:cNvPr id="24" name="TextBox 23"/>
          <p:cNvSpPr txBox="1"/>
          <p:nvPr/>
        </p:nvSpPr>
        <p:spPr>
          <a:xfrm>
            <a:off x="760187" y="1149341"/>
            <a:ext cx="720198" cy="850362"/>
          </a:xfrm>
          <a:prstGeom prst="rect">
            <a:avLst/>
          </a:prstGeom>
        </p:spPr>
        <p:txBody>
          <a:bodyPr vert="horz" lIns="132969" tIns="66485" rIns="132969" bIns="66485" rtlCol="0" anchor="ctr">
            <a:noAutofit/>
          </a:bodyPr>
          <a:lstStyle/>
          <a:p>
            <a:pPr lvl="0"/>
            <a:r>
              <a:rPr lang="en-US" sz="1163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26456" y="4197533"/>
            <a:ext cx="720198" cy="850362"/>
          </a:xfrm>
          <a:prstGeom prst="rect">
            <a:avLst/>
          </a:prstGeom>
        </p:spPr>
        <p:txBody>
          <a:bodyPr vert="horz" lIns="132969" tIns="66485" rIns="132969" bIns="66485" rtlCol="0" anchor="ctr">
            <a:noAutofit/>
          </a:bodyPr>
          <a:lstStyle/>
          <a:p>
            <a:pPr lvl="0"/>
            <a:r>
              <a:rPr lang="en-US" sz="1163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6849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54" y="886460"/>
            <a:ext cx="9986707" cy="4395364"/>
          </a:xfrm>
        </p:spPr>
        <p:txBody>
          <a:bodyPr anchor="ctr">
            <a:normAutofit/>
          </a:bodyPr>
          <a:lstStyle>
            <a:lvl1pPr algn="l">
              <a:defRPr sz="6398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60009" y="5835862"/>
            <a:ext cx="9996551" cy="74780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90">
                <a:solidFill>
                  <a:schemeClr val="accent1"/>
                </a:solidFill>
              </a:defRPr>
            </a:lvl1pPr>
            <a:lvl2pPr marL="664860" indent="0">
              <a:buFontTx/>
              <a:buNone/>
              <a:defRPr/>
            </a:lvl2pPr>
            <a:lvl3pPr marL="1329720" indent="0">
              <a:buFontTx/>
              <a:buNone/>
              <a:defRPr/>
            </a:lvl3pPr>
            <a:lvl4pPr marL="1994581" indent="0">
              <a:buFontTx/>
              <a:buNone/>
              <a:defRPr/>
            </a:lvl4pPr>
            <a:lvl5pPr marL="2659441" indent="0">
              <a:buFontTx/>
              <a:buNone/>
              <a:defRPr/>
            </a:lvl5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012" y="6583664"/>
            <a:ext cx="9996549" cy="2201483"/>
          </a:xfrm>
        </p:spPr>
        <p:txBody>
          <a:bodyPr anchor="t">
            <a:normAutofit/>
          </a:bodyPr>
          <a:lstStyle>
            <a:lvl1pPr marL="0" indent="0" algn="l">
              <a:buNone/>
              <a:defRPr sz="261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64860" indent="0">
              <a:buNone/>
              <a:defRPr sz="2618">
                <a:solidFill>
                  <a:schemeClr val="tx1">
                    <a:tint val="75000"/>
                  </a:schemeClr>
                </a:solidFill>
              </a:defRPr>
            </a:lvl2pPr>
            <a:lvl3pPr marL="1329720" indent="0">
              <a:buNone/>
              <a:defRPr sz="2327">
                <a:solidFill>
                  <a:schemeClr val="tx1">
                    <a:tint val="75000"/>
                  </a:schemeClr>
                </a:solidFill>
              </a:defRPr>
            </a:lvl3pPr>
            <a:lvl4pPr marL="1994581" indent="0">
              <a:buNone/>
              <a:defRPr sz="2036">
                <a:solidFill>
                  <a:schemeClr val="tx1">
                    <a:tint val="75000"/>
                  </a:schemeClr>
                </a:solidFill>
              </a:defRPr>
            </a:lvl4pPr>
            <a:lvl5pPr marL="2659441" indent="0">
              <a:buNone/>
              <a:defRPr sz="2036">
                <a:solidFill>
                  <a:schemeClr val="tx1">
                    <a:tint val="75000"/>
                  </a:schemeClr>
                </a:solidFill>
              </a:defRPr>
            </a:lvl5pPr>
            <a:lvl6pPr marL="3324301" indent="0">
              <a:buNone/>
              <a:defRPr sz="2036">
                <a:solidFill>
                  <a:schemeClr val="tx1">
                    <a:tint val="75000"/>
                  </a:schemeClr>
                </a:solidFill>
              </a:defRPr>
            </a:lvl6pPr>
            <a:lvl7pPr marL="3989161" indent="0">
              <a:buNone/>
              <a:defRPr sz="2036">
                <a:solidFill>
                  <a:schemeClr val="tx1">
                    <a:tint val="75000"/>
                  </a:schemeClr>
                </a:solidFill>
              </a:defRPr>
            </a:lvl7pPr>
            <a:lvl8pPr marL="4654022" indent="0">
              <a:buNone/>
              <a:defRPr sz="2036">
                <a:solidFill>
                  <a:schemeClr val="tx1">
                    <a:tint val="75000"/>
                  </a:schemeClr>
                </a:solidFill>
              </a:defRPr>
            </a:lvl8pPr>
            <a:lvl9pPr marL="5318882" indent="0">
              <a:buNone/>
              <a:defRPr sz="20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FE08-7663-436F-BEB6-40A8EE0CCFB5}" type="datetimeFigureOut">
              <a:rPr lang="bg-BG" smtClean="0"/>
              <a:t>01.02.2019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F1C1-2C14-4B84-A96C-1BC4DD95B8D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2489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FE08-7663-436F-BEB6-40A8EE0CCFB5}" type="datetimeFigureOut">
              <a:rPr lang="bg-BG" smtClean="0"/>
              <a:t>01.02.2019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F1C1-2C14-4B84-A96C-1BC4DD95B8D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243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13229" y="886461"/>
            <a:ext cx="1541459" cy="7636485"/>
          </a:xfrm>
        </p:spPr>
        <p:txBody>
          <a:bodyPr vert="eaVert" anchor="ctr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0013" y="886461"/>
            <a:ext cx="8181264" cy="7636485"/>
          </a:xfrm>
        </p:spPr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FE08-7663-436F-BEB6-40A8EE0CCFB5}" type="datetimeFigureOut">
              <a:rPr lang="bg-BG" smtClean="0"/>
              <a:t>01.02.2019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F1C1-2C14-4B84-A96C-1BC4DD95B8D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6931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35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FE08-7663-436F-BEB6-40A8EE0CCFB5}" type="datetimeFigureOut">
              <a:rPr lang="bg-BG" smtClean="0"/>
              <a:t>01.02.2019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F1C1-2C14-4B84-A96C-1BC4DD95B8D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62667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12" y="3927513"/>
            <a:ext cx="9996549" cy="2656153"/>
          </a:xfrm>
        </p:spPr>
        <p:txBody>
          <a:bodyPr anchor="b"/>
          <a:lstStyle>
            <a:lvl1pPr algn="l">
              <a:defRPr sz="5817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012" y="6583664"/>
            <a:ext cx="9996549" cy="1251165"/>
          </a:xfrm>
        </p:spPr>
        <p:txBody>
          <a:bodyPr anchor="t"/>
          <a:lstStyle>
            <a:lvl1pPr marL="0" indent="0" algn="l">
              <a:buNone/>
              <a:defRPr sz="290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64860" indent="0">
              <a:buNone/>
              <a:defRPr sz="2618">
                <a:solidFill>
                  <a:schemeClr val="tx1">
                    <a:tint val="75000"/>
                  </a:schemeClr>
                </a:solidFill>
              </a:defRPr>
            </a:lvl2pPr>
            <a:lvl3pPr marL="1329720" indent="0">
              <a:buNone/>
              <a:defRPr sz="2327">
                <a:solidFill>
                  <a:schemeClr val="tx1">
                    <a:tint val="75000"/>
                  </a:schemeClr>
                </a:solidFill>
              </a:defRPr>
            </a:lvl3pPr>
            <a:lvl4pPr marL="1994581" indent="0">
              <a:buNone/>
              <a:defRPr sz="2036">
                <a:solidFill>
                  <a:schemeClr val="tx1">
                    <a:tint val="75000"/>
                  </a:schemeClr>
                </a:solidFill>
              </a:defRPr>
            </a:lvl4pPr>
            <a:lvl5pPr marL="2659441" indent="0">
              <a:buNone/>
              <a:defRPr sz="2036">
                <a:solidFill>
                  <a:schemeClr val="tx1">
                    <a:tint val="75000"/>
                  </a:schemeClr>
                </a:solidFill>
              </a:defRPr>
            </a:lvl5pPr>
            <a:lvl6pPr marL="3324301" indent="0">
              <a:buNone/>
              <a:defRPr sz="2036">
                <a:solidFill>
                  <a:schemeClr val="tx1">
                    <a:tint val="75000"/>
                  </a:schemeClr>
                </a:solidFill>
              </a:defRPr>
            </a:lvl6pPr>
            <a:lvl7pPr marL="3989161" indent="0">
              <a:buNone/>
              <a:defRPr sz="2036">
                <a:solidFill>
                  <a:schemeClr val="tx1">
                    <a:tint val="75000"/>
                  </a:schemeClr>
                </a:solidFill>
              </a:defRPr>
            </a:lvl7pPr>
            <a:lvl8pPr marL="4654022" indent="0">
              <a:buNone/>
              <a:defRPr sz="2036">
                <a:solidFill>
                  <a:schemeClr val="tx1">
                    <a:tint val="75000"/>
                  </a:schemeClr>
                </a:solidFill>
              </a:defRPr>
            </a:lvl8pPr>
            <a:lvl9pPr marL="5318882" indent="0">
              <a:buNone/>
              <a:defRPr sz="20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FE08-7663-436F-BEB6-40A8EE0CCFB5}" type="datetimeFigureOut">
              <a:rPr lang="bg-BG" smtClean="0"/>
              <a:t>01.02.2019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F1C1-2C14-4B84-A96C-1BC4DD95B8D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23596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14" y="886460"/>
            <a:ext cx="9996548" cy="19206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0015" y="3141857"/>
            <a:ext cx="4863236" cy="5643289"/>
          </a:xfrm>
        </p:spPr>
        <p:txBody>
          <a:bodyPr>
            <a:normAutofit/>
          </a:bodyPr>
          <a:lstStyle>
            <a:lvl1pPr>
              <a:defRPr sz="2618"/>
            </a:lvl1pPr>
            <a:lvl2pPr>
              <a:defRPr sz="2327"/>
            </a:lvl2pPr>
            <a:lvl3pPr>
              <a:defRPr sz="2036"/>
            </a:lvl3pPr>
            <a:lvl4pPr>
              <a:defRPr sz="1745"/>
            </a:lvl4pPr>
            <a:lvl5pPr>
              <a:defRPr sz="1745"/>
            </a:lvl5pPr>
            <a:lvl6pPr>
              <a:defRPr sz="1745"/>
            </a:lvl6pPr>
            <a:lvl7pPr>
              <a:defRPr sz="1745"/>
            </a:lvl7pPr>
            <a:lvl8pPr>
              <a:defRPr sz="1745"/>
            </a:lvl8pPr>
            <a:lvl9pPr>
              <a:defRPr sz="1745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3325" y="3141859"/>
            <a:ext cx="4863237" cy="5643291"/>
          </a:xfrm>
        </p:spPr>
        <p:txBody>
          <a:bodyPr>
            <a:normAutofit/>
          </a:bodyPr>
          <a:lstStyle>
            <a:lvl1pPr>
              <a:defRPr sz="2618"/>
            </a:lvl1pPr>
            <a:lvl2pPr>
              <a:defRPr sz="2327"/>
            </a:lvl2pPr>
            <a:lvl3pPr>
              <a:defRPr sz="2036"/>
            </a:lvl3pPr>
            <a:lvl4pPr>
              <a:defRPr sz="1745"/>
            </a:lvl4pPr>
            <a:lvl5pPr>
              <a:defRPr sz="1745"/>
            </a:lvl5pPr>
            <a:lvl6pPr>
              <a:defRPr sz="1745"/>
            </a:lvl6pPr>
            <a:lvl7pPr>
              <a:defRPr sz="1745"/>
            </a:lvl7pPr>
            <a:lvl8pPr>
              <a:defRPr sz="1745"/>
            </a:lvl8pPr>
            <a:lvl9pPr>
              <a:defRPr sz="1745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FE08-7663-436F-BEB6-40A8EE0CCFB5}" type="datetimeFigureOut">
              <a:rPr lang="bg-BG" smtClean="0"/>
              <a:t>01.02.2019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F1C1-2C14-4B84-A96C-1BC4DD95B8D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7185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14" y="886460"/>
            <a:ext cx="9996546" cy="1920663"/>
          </a:xfrm>
        </p:spPr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013" y="3142429"/>
            <a:ext cx="4867272" cy="837981"/>
          </a:xfrm>
        </p:spPr>
        <p:txBody>
          <a:bodyPr anchor="b">
            <a:noAutofit/>
          </a:bodyPr>
          <a:lstStyle>
            <a:lvl1pPr marL="0" indent="0">
              <a:buNone/>
              <a:defRPr sz="3490" b="0"/>
            </a:lvl1pPr>
            <a:lvl2pPr marL="664860" indent="0">
              <a:buNone/>
              <a:defRPr sz="2908" b="1"/>
            </a:lvl2pPr>
            <a:lvl3pPr marL="1329720" indent="0">
              <a:buNone/>
              <a:defRPr sz="2618" b="1"/>
            </a:lvl3pPr>
            <a:lvl4pPr marL="1994581" indent="0">
              <a:buNone/>
              <a:defRPr sz="2327" b="1"/>
            </a:lvl4pPr>
            <a:lvl5pPr marL="2659441" indent="0">
              <a:buNone/>
              <a:defRPr sz="2327" b="1"/>
            </a:lvl5pPr>
            <a:lvl6pPr marL="3324301" indent="0">
              <a:buNone/>
              <a:defRPr sz="2327" b="1"/>
            </a:lvl6pPr>
            <a:lvl7pPr marL="3989161" indent="0">
              <a:buNone/>
              <a:defRPr sz="2327" b="1"/>
            </a:lvl7pPr>
            <a:lvl8pPr marL="4654022" indent="0">
              <a:buNone/>
              <a:defRPr sz="2327" b="1"/>
            </a:lvl8pPr>
            <a:lvl9pPr marL="5318882" indent="0">
              <a:buNone/>
              <a:defRPr sz="2327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0013" y="3980413"/>
            <a:ext cx="4867272" cy="4804737"/>
          </a:xfrm>
        </p:spPr>
        <p:txBody>
          <a:bodyPr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89287" y="3142429"/>
            <a:ext cx="4867272" cy="837981"/>
          </a:xfrm>
        </p:spPr>
        <p:txBody>
          <a:bodyPr anchor="b">
            <a:noAutofit/>
          </a:bodyPr>
          <a:lstStyle>
            <a:lvl1pPr marL="0" indent="0">
              <a:buNone/>
              <a:defRPr sz="3490" b="0"/>
            </a:lvl1pPr>
            <a:lvl2pPr marL="664860" indent="0">
              <a:buNone/>
              <a:defRPr sz="2908" b="1"/>
            </a:lvl2pPr>
            <a:lvl3pPr marL="1329720" indent="0">
              <a:buNone/>
              <a:defRPr sz="2618" b="1"/>
            </a:lvl3pPr>
            <a:lvl4pPr marL="1994581" indent="0">
              <a:buNone/>
              <a:defRPr sz="2327" b="1"/>
            </a:lvl4pPr>
            <a:lvl5pPr marL="2659441" indent="0">
              <a:buNone/>
              <a:defRPr sz="2327" b="1"/>
            </a:lvl5pPr>
            <a:lvl6pPr marL="3324301" indent="0">
              <a:buNone/>
              <a:defRPr sz="2327" b="1"/>
            </a:lvl6pPr>
            <a:lvl7pPr marL="3989161" indent="0">
              <a:buNone/>
              <a:defRPr sz="2327" b="1"/>
            </a:lvl7pPr>
            <a:lvl8pPr marL="4654022" indent="0">
              <a:buNone/>
              <a:defRPr sz="2327" b="1"/>
            </a:lvl8pPr>
            <a:lvl9pPr marL="5318882" indent="0">
              <a:buNone/>
              <a:defRPr sz="2327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89287" y="3980413"/>
            <a:ext cx="4867272" cy="4804737"/>
          </a:xfrm>
        </p:spPr>
        <p:txBody>
          <a:bodyPr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FE08-7663-436F-BEB6-40A8EE0CCFB5}" type="datetimeFigureOut">
              <a:rPr lang="bg-BG" smtClean="0"/>
              <a:t>01.02.2019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F1C1-2C14-4B84-A96C-1BC4DD95B8D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7466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13" y="886460"/>
            <a:ext cx="9996548" cy="19206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FE08-7663-436F-BEB6-40A8EE0CCFB5}" type="datetimeFigureOut">
              <a:rPr lang="bg-BG" smtClean="0"/>
              <a:t>01.02.2019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F1C1-2C14-4B84-A96C-1BC4DD95B8D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373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FE08-7663-436F-BEB6-40A8EE0CCFB5}" type="datetimeFigureOut">
              <a:rPr lang="bg-BG" smtClean="0"/>
              <a:t>01.02.2019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F1C1-2C14-4B84-A96C-1BC4DD95B8D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16209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13" y="2179220"/>
            <a:ext cx="4394052" cy="1859103"/>
          </a:xfrm>
        </p:spPr>
        <p:txBody>
          <a:bodyPr anchor="b">
            <a:normAutofit/>
          </a:bodyPr>
          <a:lstStyle>
            <a:lvl1pPr>
              <a:defRPr sz="2908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4139" y="748788"/>
            <a:ext cx="5332421" cy="8036360"/>
          </a:xfrm>
        </p:spPr>
        <p:txBody>
          <a:bodyPr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0013" y="4038322"/>
            <a:ext cx="4394052" cy="3758220"/>
          </a:xfrm>
        </p:spPr>
        <p:txBody>
          <a:bodyPr>
            <a:normAutofit/>
          </a:bodyPr>
          <a:lstStyle>
            <a:lvl1pPr marL="0" indent="0">
              <a:buNone/>
              <a:defRPr sz="2036"/>
            </a:lvl1pPr>
            <a:lvl2pPr marL="498645" indent="0">
              <a:buNone/>
              <a:defRPr sz="1527"/>
            </a:lvl2pPr>
            <a:lvl3pPr marL="997290" indent="0">
              <a:buNone/>
              <a:defRPr sz="1309"/>
            </a:lvl3pPr>
            <a:lvl4pPr marL="1495936" indent="0">
              <a:buNone/>
              <a:defRPr sz="1091"/>
            </a:lvl4pPr>
            <a:lvl5pPr marL="1994581" indent="0">
              <a:buNone/>
              <a:defRPr sz="1091"/>
            </a:lvl5pPr>
            <a:lvl6pPr marL="2493226" indent="0">
              <a:buNone/>
              <a:defRPr sz="1091"/>
            </a:lvl6pPr>
            <a:lvl7pPr marL="2991871" indent="0">
              <a:buNone/>
              <a:defRPr sz="1091"/>
            </a:lvl7pPr>
            <a:lvl8pPr marL="3490516" indent="0">
              <a:buNone/>
              <a:defRPr sz="1091"/>
            </a:lvl8pPr>
            <a:lvl9pPr marL="3989161" indent="0">
              <a:buNone/>
              <a:defRPr sz="109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FE08-7663-436F-BEB6-40A8EE0CCFB5}" type="datetimeFigureOut">
              <a:rPr lang="bg-BG" smtClean="0"/>
              <a:t>01.02.2019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F1C1-2C14-4B84-A96C-1BC4DD95B8D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9303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13" y="6980872"/>
            <a:ext cx="9996548" cy="824132"/>
          </a:xfrm>
        </p:spPr>
        <p:txBody>
          <a:bodyPr anchor="b">
            <a:normAutofit/>
          </a:bodyPr>
          <a:lstStyle>
            <a:lvl1pPr algn="l">
              <a:defRPr sz="349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0013" y="886460"/>
            <a:ext cx="9996548" cy="5592315"/>
          </a:xfrm>
        </p:spPr>
        <p:txBody>
          <a:bodyPr anchor="t">
            <a:normAutofit/>
          </a:bodyPr>
          <a:lstStyle>
            <a:lvl1pPr marL="0" indent="0" algn="ctr">
              <a:buNone/>
              <a:defRPr sz="2327"/>
            </a:lvl1pPr>
            <a:lvl2pPr marL="664860" indent="0">
              <a:buNone/>
              <a:defRPr sz="2327"/>
            </a:lvl2pPr>
            <a:lvl3pPr marL="1329720" indent="0">
              <a:buNone/>
              <a:defRPr sz="2327"/>
            </a:lvl3pPr>
            <a:lvl4pPr marL="1994581" indent="0">
              <a:buNone/>
              <a:defRPr sz="2327"/>
            </a:lvl4pPr>
            <a:lvl5pPr marL="2659441" indent="0">
              <a:buNone/>
              <a:defRPr sz="2327"/>
            </a:lvl5pPr>
            <a:lvl6pPr marL="3324301" indent="0">
              <a:buNone/>
              <a:defRPr sz="2327"/>
            </a:lvl6pPr>
            <a:lvl7pPr marL="3989161" indent="0">
              <a:buNone/>
              <a:defRPr sz="2327"/>
            </a:lvl7pPr>
            <a:lvl8pPr marL="4654022" indent="0">
              <a:buNone/>
              <a:defRPr sz="2327"/>
            </a:lvl8pPr>
            <a:lvl9pPr marL="5318882" indent="0">
              <a:buNone/>
              <a:defRPr sz="2327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0013" y="7805004"/>
            <a:ext cx="9996548" cy="980143"/>
          </a:xfrm>
        </p:spPr>
        <p:txBody>
          <a:bodyPr>
            <a:normAutofit/>
          </a:bodyPr>
          <a:lstStyle>
            <a:lvl1pPr marL="0" indent="0">
              <a:buNone/>
              <a:defRPr sz="1745"/>
            </a:lvl1pPr>
            <a:lvl2pPr marL="664860" indent="0">
              <a:buNone/>
              <a:defRPr sz="1745"/>
            </a:lvl2pPr>
            <a:lvl3pPr marL="1329720" indent="0">
              <a:buNone/>
              <a:defRPr sz="1454"/>
            </a:lvl3pPr>
            <a:lvl4pPr marL="1994581" indent="0">
              <a:buNone/>
              <a:defRPr sz="1309"/>
            </a:lvl4pPr>
            <a:lvl5pPr marL="2659441" indent="0">
              <a:buNone/>
              <a:defRPr sz="1309"/>
            </a:lvl5pPr>
            <a:lvl6pPr marL="3324301" indent="0">
              <a:buNone/>
              <a:defRPr sz="1309"/>
            </a:lvl6pPr>
            <a:lvl7pPr marL="3989161" indent="0">
              <a:buNone/>
              <a:defRPr sz="1309"/>
            </a:lvl7pPr>
            <a:lvl8pPr marL="4654022" indent="0">
              <a:buNone/>
              <a:defRPr sz="1309"/>
            </a:lvl8pPr>
            <a:lvl9pPr marL="5318882" indent="0">
              <a:buNone/>
              <a:defRPr sz="1309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FE08-7663-436F-BEB6-40A8EE0CCFB5}" type="datetimeFigureOut">
              <a:rPr lang="bg-BG" smtClean="0"/>
              <a:t>01.02.2019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F1C1-2C14-4B84-A96C-1BC4DD95B8D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1462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3334" y="-12313"/>
            <a:ext cx="14443233" cy="9997301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014" y="886460"/>
            <a:ext cx="9996546" cy="19206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013" y="3141859"/>
            <a:ext cx="9996548" cy="5643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12343" y="8785149"/>
            <a:ext cx="1077389" cy="5309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FE08-7663-436F-BEB6-40A8EE0CCFB5}" type="datetimeFigureOut">
              <a:rPr lang="bg-BG" smtClean="0"/>
              <a:t>01.02.2019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0013" y="8785149"/>
            <a:ext cx="7280380" cy="5309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49246" y="8785149"/>
            <a:ext cx="807316" cy="5309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9">
                <a:solidFill>
                  <a:schemeClr val="accent1"/>
                </a:solidFill>
              </a:defRPr>
            </a:lvl1pPr>
          </a:lstStyle>
          <a:p>
            <a:fld id="{92C0F1C1-2C14-4B84-A96C-1BC4DD95B8D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4599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</p:sldLayoutIdLst>
  <p:txStyles>
    <p:titleStyle>
      <a:lvl1pPr algn="l" defTabSz="664860" rtl="0" eaLnBrk="1" latinLnBrk="0" hangingPunct="1">
        <a:spcBef>
          <a:spcPct val="0"/>
        </a:spcBef>
        <a:buNone/>
        <a:defRPr sz="5235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98645" indent="-498645" algn="l" defTabSz="664860" rtl="0" eaLnBrk="1" latinLnBrk="0" hangingPunct="1">
        <a:spcBef>
          <a:spcPts val="145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61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080398" indent="-415538" algn="l" defTabSz="664860" rtl="0" eaLnBrk="1" latinLnBrk="0" hangingPunct="1">
        <a:spcBef>
          <a:spcPts val="145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32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662151" indent="-332430" algn="l" defTabSz="664860" rtl="0" eaLnBrk="1" latinLnBrk="0" hangingPunct="1">
        <a:spcBef>
          <a:spcPts val="145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3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327011" indent="-332430" algn="l" defTabSz="664860" rtl="0" eaLnBrk="1" latinLnBrk="0" hangingPunct="1">
        <a:spcBef>
          <a:spcPts val="145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991871" indent="-332430" algn="l" defTabSz="664860" rtl="0" eaLnBrk="1" latinLnBrk="0" hangingPunct="1">
        <a:spcBef>
          <a:spcPts val="145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656731" indent="-332430" algn="l" defTabSz="664860" rtl="0" eaLnBrk="1" latinLnBrk="0" hangingPunct="1">
        <a:spcBef>
          <a:spcPts val="145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321592" indent="-332430" algn="l" defTabSz="664860" rtl="0" eaLnBrk="1" latinLnBrk="0" hangingPunct="1">
        <a:spcBef>
          <a:spcPts val="145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986452" indent="-332430" algn="l" defTabSz="664860" rtl="0" eaLnBrk="1" latinLnBrk="0" hangingPunct="1">
        <a:spcBef>
          <a:spcPts val="145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651312" indent="-332430" algn="l" defTabSz="664860" rtl="0" eaLnBrk="1" latinLnBrk="0" hangingPunct="1">
        <a:spcBef>
          <a:spcPts val="145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4860" rtl="0" eaLnBrk="1" latinLnBrk="0" hangingPunct="1">
        <a:defRPr sz="2618" kern="1200">
          <a:solidFill>
            <a:schemeClr val="tx1"/>
          </a:solidFill>
          <a:latin typeface="+mn-lt"/>
          <a:ea typeface="+mn-ea"/>
          <a:cs typeface="+mn-cs"/>
        </a:defRPr>
      </a:lvl1pPr>
      <a:lvl2pPr marL="664860" algn="l" defTabSz="664860" rtl="0" eaLnBrk="1" latinLnBrk="0" hangingPunct="1">
        <a:defRPr sz="2618" kern="1200">
          <a:solidFill>
            <a:schemeClr val="tx1"/>
          </a:solidFill>
          <a:latin typeface="+mn-lt"/>
          <a:ea typeface="+mn-ea"/>
          <a:cs typeface="+mn-cs"/>
        </a:defRPr>
      </a:lvl2pPr>
      <a:lvl3pPr marL="1329720" algn="l" defTabSz="664860" rtl="0" eaLnBrk="1" latinLnBrk="0" hangingPunct="1">
        <a:defRPr sz="2618" kern="1200">
          <a:solidFill>
            <a:schemeClr val="tx1"/>
          </a:solidFill>
          <a:latin typeface="+mn-lt"/>
          <a:ea typeface="+mn-ea"/>
          <a:cs typeface="+mn-cs"/>
        </a:defRPr>
      </a:lvl3pPr>
      <a:lvl4pPr marL="1994581" algn="l" defTabSz="664860" rtl="0" eaLnBrk="1" latinLnBrk="0" hangingPunct="1">
        <a:defRPr sz="2618" kern="1200">
          <a:solidFill>
            <a:schemeClr val="tx1"/>
          </a:solidFill>
          <a:latin typeface="+mn-lt"/>
          <a:ea typeface="+mn-ea"/>
          <a:cs typeface="+mn-cs"/>
        </a:defRPr>
      </a:lvl4pPr>
      <a:lvl5pPr marL="2659441" algn="l" defTabSz="664860" rtl="0" eaLnBrk="1" latinLnBrk="0" hangingPunct="1">
        <a:defRPr sz="2618" kern="1200">
          <a:solidFill>
            <a:schemeClr val="tx1"/>
          </a:solidFill>
          <a:latin typeface="+mn-lt"/>
          <a:ea typeface="+mn-ea"/>
          <a:cs typeface="+mn-cs"/>
        </a:defRPr>
      </a:lvl5pPr>
      <a:lvl6pPr marL="3324301" algn="l" defTabSz="664860" rtl="0" eaLnBrk="1" latinLnBrk="0" hangingPunct="1">
        <a:defRPr sz="2618" kern="1200">
          <a:solidFill>
            <a:schemeClr val="tx1"/>
          </a:solidFill>
          <a:latin typeface="+mn-lt"/>
          <a:ea typeface="+mn-ea"/>
          <a:cs typeface="+mn-cs"/>
        </a:defRPr>
      </a:lvl6pPr>
      <a:lvl7pPr marL="3989161" algn="l" defTabSz="664860" rtl="0" eaLnBrk="1" latinLnBrk="0" hangingPunct="1">
        <a:defRPr sz="2618" kern="1200">
          <a:solidFill>
            <a:schemeClr val="tx1"/>
          </a:solidFill>
          <a:latin typeface="+mn-lt"/>
          <a:ea typeface="+mn-ea"/>
          <a:cs typeface="+mn-cs"/>
        </a:defRPr>
      </a:lvl7pPr>
      <a:lvl8pPr marL="4654022" algn="l" defTabSz="664860" rtl="0" eaLnBrk="1" latinLnBrk="0" hangingPunct="1">
        <a:defRPr sz="2618" kern="1200">
          <a:solidFill>
            <a:schemeClr val="tx1"/>
          </a:solidFill>
          <a:latin typeface="+mn-lt"/>
          <a:ea typeface="+mn-ea"/>
          <a:cs typeface="+mn-cs"/>
        </a:defRPr>
      </a:lvl8pPr>
      <a:lvl9pPr marL="5318882" algn="l" defTabSz="664860" rtl="0" eaLnBrk="1" latinLnBrk="0" hangingPunct="1">
        <a:defRPr sz="26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mailto:kurs718m@abv.bg" TargetMode="Externa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394E340C-CDF4-4A41-BD30-1F6B30454028}"/>
              </a:ext>
            </a:extLst>
          </p:cNvPr>
          <p:cNvSpPr txBox="1"/>
          <p:nvPr/>
        </p:nvSpPr>
        <p:spPr>
          <a:xfrm>
            <a:off x="7875106" y="1340907"/>
            <a:ext cx="6435000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bg-BG" sz="5000" b="1" dirty="0">
                <a:ln w="11430"/>
                <a:solidFill>
                  <a:srgbClr val="FF99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ПОСТОЯННИ КУРСОВЕ</a:t>
            </a:r>
          </a:p>
        </p:txBody>
      </p:sp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DD3B4AAE-F4A0-4746-B20C-22AD21F20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774" y="252001"/>
            <a:ext cx="6059226" cy="1120350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13" name="Картина 12">
            <a:extLst>
              <a:ext uri="{FF2B5EF4-FFF2-40B4-BE49-F238E27FC236}">
                <a16:creationId xmlns:a16="http://schemas.microsoft.com/office/drawing/2014/main" id="{D5729FF9-9F97-48FE-A6AF-F009EE4B6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" y="7560000"/>
            <a:ext cx="14040000" cy="2253027"/>
          </a:xfrm>
          <a:prstGeom prst="rect">
            <a:avLst/>
          </a:prstGeom>
        </p:spPr>
      </p:pic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C5B822F0-4906-4EA9-9312-2A888388523D}"/>
              </a:ext>
            </a:extLst>
          </p:cNvPr>
          <p:cNvSpPr txBox="1"/>
          <p:nvPr/>
        </p:nvSpPr>
        <p:spPr>
          <a:xfrm>
            <a:off x="158229" y="45562"/>
            <a:ext cx="791162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4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Технически университет </a:t>
            </a:r>
            <a:r>
              <a:rPr lang="en-US" sz="4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-</a:t>
            </a:r>
            <a:r>
              <a:rPr lang="bg-BG" sz="4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Варна</a:t>
            </a:r>
          </a:p>
          <a:p>
            <a:r>
              <a:rPr lang="bg-BG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Машинно-технологичен факултет</a:t>
            </a:r>
            <a:endParaRPr lang="en-US" sz="4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  <a:p>
            <a:endParaRPr lang="bg-BG" sz="1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  <a:p>
            <a:r>
              <a:rPr lang="bg-BG" sz="3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ОУЛ „</a:t>
            </a:r>
            <a:r>
              <a:rPr lang="en-US" sz="3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CAD/CAM/CNC </a:t>
            </a:r>
            <a:r>
              <a:rPr lang="bg-BG" sz="3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системи</a:t>
            </a:r>
            <a:r>
              <a:rPr lang="en-US" sz="3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”</a:t>
            </a:r>
            <a:r>
              <a:rPr lang="bg-BG" sz="3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718М</a:t>
            </a:r>
          </a:p>
        </p:txBody>
      </p:sp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99D269D6-8CC4-48BC-9E8B-1F4BF709BC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00" y="2160000"/>
            <a:ext cx="14040000" cy="53021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477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00">
        <p14:prism/>
      </p:transition>
    </mc:Choice>
    <mc:Fallback xmlns="">
      <p:transition spd="slow" advTm="2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6CA4697F-56C8-4CB1-9274-319D63478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000" y="72000"/>
            <a:ext cx="4811654" cy="4320000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222CE5F-B276-4640-9E93-B62F11DBA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654" y="4428000"/>
            <a:ext cx="5040000" cy="4220528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авоъгълник 1">
            <a:extLst>
              <a:ext uri="{FF2B5EF4-FFF2-40B4-BE49-F238E27FC236}">
                <a16:creationId xmlns:a16="http://schemas.microsoft.com/office/drawing/2014/main" id="{C52CE5DE-3B11-404C-B9A4-7130EF99CC2A}"/>
              </a:ext>
            </a:extLst>
          </p:cNvPr>
          <p:cNvSpPr/>
          <p:nvPr/>
        </p:nvSpPr>
        <p:spPr>
          <a:xfrm>
            <a:off x="553500" y="180000"/>
            <a:ext cx="544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bg-BG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УЧЕБНА  ПРОГРАМА 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bg-BG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</a:t>
            </a:r>
            <a:endParaRPr lang="bg-BG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id="{FF42F23D-9501-430C-B992-FF6782311CD5}"/>
              </a:ext>
            </a:extLst>
          </p:cNvPr>
          <p:cNvSpPr/>
          <p:nvPr/>
        </p:nvSpPr>
        <p:spPr>
          <a:xfrm>
            <a:off x="180106" y="704414"/>
            <a:ext cx="860389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bg-BG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Проектиране със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SolidWorks</a:t>
            </a:r>
            <a:r>
              <a:rPr lang="bg-BG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bg-BG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базово моделиране		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</a:t>
            </a:r>
            <a:r>
              <a:rPr lang="bg-BG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</a:t>
            </a:r>
            <a:r>
              <a:rPr lang="bg-BG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24 часа</a:t>
            </a:r>
            <a:endParaRPr lang="bg-BG" sz="16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Подходи при проектирането със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SolidWorks</a:t>
            </a: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Въведение в скицирането.</a:t>
            </a:r>
            <a:endParaRPr lang="bg-BG" sz="16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Първи стъпки в 3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моделирането. Базово моделиране.</a:t>
            </a:r>
            <a:endParaRPr lang="bg-BG" sz="16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Проектиране на ротационни и корпусни детайли.</a:t>
            </a:r>
            <a:endParaRPr lang="bg-BG" sz="16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Проектиране по винтова линия. Размножения и симетричност. </a:t>
            </a:r>
            <a:endParaRPr lang="bg-BG" sz="16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Тела по свързани напречни сечения и траектория.</a:t>
            </a:r>
            <a:endParaRPr lang="bg-BG" sz="16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Тънкостенни тела и ребра. Параметрични таблици – конфигурации.</a:t>
            </a:r>
            <a:endParaRPr lang="bg-BG" sz="16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Сглобени единици и разглобени изгледи. Проверка за колизии и засичания.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8.   </a:t>
            </a: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Чертежи на детайли и сглобени единици. Спецификации и таблици.</a:t>
            </a:r>
            <a:r>
              <a:rPr lang="bg-B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endParaRPr lang="bg-B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67A51DB3-1000-431B-BCCF-6BD47DF910EB}"/>
              </a:ext>
            </a:extLst>
          </p:cNvPr>
          <p:cNvSpPr/>
          <p:nvPr/>
        </p:nvSpPr>
        <p:spPr>
          <a:xfrm>
            <a:off x="180106" y="3324764"/>
            <a:ext cx="860389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g-BG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Проектиране със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SolidWorks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разширени възможности	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bg-BG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 часа</a:t>
            </a:r>
            <a:endParaRPr lang="bg-BG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Особености при проектиране на ротационни детайли и винтови линии.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Особености при проектиране на корпусни детайли.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Създаване на детайли със сложни извити форми и закръгления.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Създаване на кухини – форми за изработка на детайли.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Инструментална екипировка – особености при тънкостенни детайли и ребра.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Формообразуващи инструменти с обикновено и сложно делене. 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в средата на сглобена единица.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базови модели и създаване на монтажни елементи.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id="{E650F273-83F7-49EC-AAD2-34A3934B5CB9}"/>
              </a:ext>
            </a:extLst>
          </p:cNvPr>
          <p:cNvSpPr/>
          <p:nvPr/>
        </p:nvSpPr>
        <p:spPr>
          <a:xfrm>
            <a:off x="180106" y="6140578"/>
            <a:ext cx="860389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g-BG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Проектиране със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SolidWorks -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базово и разширени възможности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 часа</a:t>
            </a:r>
            <a:endParaRPr lang="bg-BG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Подходи при проектирането със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SolidWorks</a:t>
            </a: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Въведение в скицирането.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Първи стъпки в 3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моделирането. Базово моделиране.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Особености при проектиране на ротационни, корпусни детайли и винтови линии.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Проектиране по винтова линия. Размножения и симетричност. 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Тела по свързани напречни сечения и траектория. Сложни извити форми.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Тънкостенни тела и ребра. Параметрични таблици – конфигурации.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със сглобени и разглобени единици. Проверка за колизии.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Чертежи на детайли и сглобени единици. Спецификации и таблици.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Създаване на кухини – форми за изработка на детайли.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Инструментална екипировка – особености при тънкостенни детайли и ребра.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Формообразуващи инструменти с обикновено и сложно делене.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базови модели и създаване на монтажни елементи.</a:t>
            </a:r>
            <a:endParaRPr lang="bg-BG" sz="1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BEDC56E-CA51-4FCC-B4B4-0FECF32CD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000" y="8388000"/>
            <a:ext cx="4956505" cy="1548000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077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prism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CFAEC914-488E-4C7C-9D7F-32A48F4D2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000" y="72000"/>
            <a:ext cx="5760000" cy="4989812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id="{036E93B5-DE5C-44F0-8D10-16B9BD15431F}"/>
              </a:ext>
            </a:extLst>
          </p:cNvPr>
          <p:cNvSpPr/>
          <p:nvPr/>
        </p:nvSpPr>
        <p:spPr>
          <a:xfrm>
            <a:off x="553500" y="180000"/>
            <a:ext cx="544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bg-BG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УЧЕБНА  ПРОГРАМА 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bg-BG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</a:t>
            </a:r>
            <a:endParaRPr lang="bg-BG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авоъгълник 1">
            <a:extLst>
              <a:ext uri="{FF2B5EF4-FFF2-40B4-BE49-F238E27FC236}">
                <a16:creationId xmlns:a16="http://schemas.microsoft.com/office/drawing/2014/main" id="{A5A06337-BE61-4845-82B8-71C8707885A6}"/>
              </a:ext>
            </a:extLst>
          </p:cNvPr>
          <p:cNvSpPr/>
          <p:nvPr/>
        </p:nvSpPr>
        <p:spPr>
          <a:xfrm>
            <a:off x="180106" y="703220"/>
            <a:ext cx="845999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g-BG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Програмиране с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FeatureCAM</a:t>
            </a:r>
            <a:r>
              <a:rPr lang="bg-BG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bg-BG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 часа</a:t>
            </a:r>
            <a:endParaRPr lang="bg-BG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Потребителски интерфейс. Основни стратегии. Стругови и пробивни операции.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Програмиране на разстъргващи операции - особености. Постпроцесори.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Програмиране на канали – надлъжен, напречен и под ъгъл.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фрезови и пробивни операции. Избор на инструменти и режими на рязане.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обемно фрезоване на груби и финишни операции –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Vortex </a:t>
            </a: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технологии.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Формообразуващи компоненти със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SolidWorks </a:t>
            </a: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FeatureCAM</a:t>
            </a: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Проектиране и програмиране на детайли за 4 осево обработване.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Проектиране и програмиране за стругофрезови и пробивнонарезни обработки.</a:t>
            </a:r>
            <a:endParaRPr lang="bg-BG" sz="1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id="{BEEF14E8-D463-4991-A9AF-105BBD1B21BF}"/>
              </a:ext>
            </a:extLst>
          </p:cNvPr>
          <p:cNvSpPr/>
          <p:nvPr/>
        </p:nvSpPr>
        <p:spPr>
          <a:xfrm>
            <a:off x="180106" y="3319321"/>
            <a:ext cx="845999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g-BG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Програмиране със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SolidWorks CAM </a:t>
            </a:r>
            <a:r>
              <a:rPr lang="bg-BG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HSMWorks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bg-BG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 часа</a:t>
            </a:r>
            <a:endParaRPr lang="bg-BG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SW-CAM </a:t>
            </a: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HSMWorks</a:t>
            </a: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първи стъпки, потребителски интерфейс и стратегии.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Програмиране на стругови и резбонарезни операции. Заготовки и особености.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Примери на детайли и заготовки за програмиране на разстъргващи операции.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фрезови и пробивни операции. Избор на инструменти и режими на рязане.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обемно фрезоване на груби и </a:t>
            </a:r>
            <a:r>
              <a:rPr lang="bg-BG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финишни</a:t>
            </a: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операции. Постпроцесори.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Формообразуващи компоненти със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SolidWorks </a:t>
            </a: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 </a:t>
            </a: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HSMWorks</a:t>
            </a: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Проектиране и програмиране на детайли за 4 и 5 осево обработване.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Програмиране на високоскоростни </a:t>
            </a:r>
            <a:r>
              <a:rPr lang="bg-BG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технологични  процеси с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VoluMill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HSM</a:t>
            </a: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1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id="{97853C53-9D22-49EC-A92E-5FBFB881A302}"/>
              </a:ext>
            </a:extLst>
          </p:cNvPr>
          <p:cNvSpPr/>
          <p:nvPr/>
        </p:nvSpPr>
        <p:spPr>
          <a:xfrm>
            <a:off x="180106" y="6086722"/>
            <a:ext cx="881999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g-BG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Програмиране с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FeatureCAM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SolidWorks CAM </a:t>
            </a:r>
            <a:r>
              <a:rPr lang="bg-BG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HSMWorks</a:t>
            </a:r>
            <a:r>
              <a:rPr lang="bg-BG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36 часа</a:t>
            </a:r>
            <a:endParaRPr lang="bg-BG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FeatureCAM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потребителски интерфейс. Основни стратегии.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Особености при програмиране на стругови и пробивни операции.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фрезови и пробивни операции. Постпроцесори.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фрезоване на груби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Vortex </a:t>
            </a: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стратегии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финишни операции.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Формообразуващи компоненти със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SolidWorks </a:t>
            </a: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FeatureCAM</a:t>
            </a: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Проектиране и програмиране на детайли за 4 осево обработване.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Проектиране и програмиране за стругофрезови и пробивнонарезни обработки.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SW-CAM </a:t>
            </a:r>
            <a:r>
              <a:rPr lang="bg-BG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HSMWorks</a:t>
            </a: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първи стъпки, потребителски интерфейс и стратегии.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Програмиране на стругови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пробивни операции – детайли и заготовки.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фрезови и пробивни операции. Избор на инструменти и режими на рязане.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обемно фрезоване на груби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VoluMill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HSM </a:t>
            </a: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стратегии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финишни операции.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Формообразуващи компоненти със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SolidWorks </a:t>
            </a: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 </a:t>
            </a: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HSMWorks</a:t>
            </a: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1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75B48CA5-4D1D-4B01-83D9-01A504A78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0000" y="4392000"/>
            <a:ext cx="5616000" cy="2821038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CAD150E3-CAC8-4521-BE9C-F61775E5F8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8000" y="7236000"/>
            <a:ext cx="5400000" cy="2697911"/>
          </a:xfrm>
          <a:prstGeom prst="rect">
            <a:avLst/>
          </a:prstGeom>
          <a:ln w="0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081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2">
        <p14:prism/>
      </p:transition>
    </mc:Choice>
    <mc:Fallback xmlns="">
      <p:transition spd="slow" advTm="250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BC4C618B-8368-4FD8-9FDD-7511A7AC3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08" y="108000"/>
            <a:ext cx="6192000" cy="3483000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EC487435-A735-4509-BDAD-A19862A57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5621" y="3501337"/>
            <a:ext cx="5234079" cy="3174924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7929727E-708C-400B-8807-A413B44918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4894"/>
          <a:stretch/>
        </p:blipFill>
        <p:spPr>
          <a:xfrm>
            <a:off x="8207836" y="201469"/>
            <a:ext cx="3478317" cy="1609710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01693BF5-26F4-4C22-BF96-26DE2C582111}"/>
              </a:ext>
            </a:extLst>
          </p:cNvPr>
          <p:cNvSpPr/>
          <p:nvPr/>
        </p:nvSpPr>
        <p:spPr>
          <a:xfrm>
            <a:off x="553500" y="180000"/>
            <a:ext cx="544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bg-BG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УЧЕБНА  ПРОГРАМА 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bg-BG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CNC</a:t>
            </a:r>
            <a:endParaRPr lang="bg-BG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авоъгълник 2">
            <a:extLst>
              <a:ext uri="{FF2B5EF4-FFF2-40B4-BE49-F238E27FC236}">
                <a16:creationId xmlns:a16="http://schemas.microsoft.com/office/drawing/2014/main" id="{0EF6BFB5-1EB2-4B97-91E4-60C1A740520A}"/>
              </a:ext>
            </a:extLst>
          </p:cNvPr>
          <p:cNvSpPr/>
          <p:nvPr/>
        </p:nvSpPr>
        <p:spPr>
          <a:xfrm>
            <a:off x="180107" y="703220"/>
            <a:ext cx="802789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g-BG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Програмиране и настройване на стругови машини с ЦПУ	24 часа</a:t>
            </a:r>
            <a:endParaRPr lang="bg-BG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Координатни системи при стругови машини с ЦПУ. Команди за движение.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Връзка между машина, инструмент, детайл и система за ЦПУ.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Пулт за управление. Работа със симулатора на система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Haas </a:t>
            </a: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CIMCO Edit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Програмиране на стругови обработки с фиксирани цикли.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Стругова обработка с многопроходни цикли.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Многопроходни цикли с едно изречение.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Програмиране нарязване на резби.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Избор на режещи инструменти и режими на рязане за стругови обработки.</a:t>
            </a:r>
            <a:endParaRPr lang="bg-BG" sz="1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id="{3C126F0A-0E1B-4D30-92C2-6E80FDF0E2A2}"/>
              </a:ext>
            </a:extLst>
          </p:cNvPr>
          <p:cNvSpPr/>
          <p:nvPr/>
        </p:nvSpPr>
        <p:spPr>
          <a:xfrm>
            <a:off x="180104" y="3319321"/>
            <a:ext cx="802789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g-BG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Програмиране и настройване на фрезови машини с ЦПУ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 часа</a:t>
            </a:r>
            <a:endParaRPr lang="bg-BG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Координатни системи при фрезови машини. Пулт и симулатор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Haas</a:t>
            </a: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Команди за движение при програмиране на корпусни детайли.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CIMCO Edit.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Команди за корекции при фрезови и пробивни обработки.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Типови цикли за обработка на единични и групови отвори.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Избор на режещи инструменти и режими на рязане за фрезови обработки.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Макропрограмиране при системи за ЦПУ.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Автоматизирано диалогово програмиране.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Макропрограмиране за пресмятане на координатите за 4 и 5 оси.</a:t>
            </a:r>
            <a:endParaRPr lang="bg-BG" sz="1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id="{C9CEC9EE-0F49-4DFC-8A0D-287F70362C99}"/>
              </a:ext>
            </a:extLst>
          </p:cNvPr>
          <p:cNvSpPr/>
          <p:nvPr/>
        </p:nvSpPr>
        <p:spPr>
          <a:xfrm>
            <a:off x="180105" y="6136367"/>
            <a:ext cx="819000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g-BG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Програмиране и настройване на машини с ЦПУ			36 часа</a:t>
            </a:r>
            <a:endParaRPr lang="bg-BG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Координатни системи при стругови и фрезови машини с ЦПУ.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Връзка между машина, инструмент, детайл и система за ЦПУ.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Пултове за управление. Работа със симулатора на система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Haas </a:t>
            </a: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CIMCO Edit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Програмиране на стругови обработки с фиксирани цикли.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Стругова обработка с многопроходни цикли.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Многопроходни цикли с едно изречение. Програмиране нарязване на резби.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Команди за движение при програмиране на корпусни детайли.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Команди за корекции при фрезови и пробивни обработки.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Типови цикли за обработка на единични и групови отвори.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Избор на режещи инструменти и режими на рязане.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Макропрограмиране при системи за ЦПУ.</a:t>
            </a:r>
            <a:endParaRPr lang="bg-BG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Макропрограмиране за пресмятане на координатите за 4 и 5 оси.</a:t>
            </a:r>
            <a:endParaRPr lang="bg-BG" sz="1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37406FDA-3F97-4B67-A569-5C3BF8BE27B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2" b="15679"/>
          <a:stretch/>
        </p:blipFill>
        <p:spPr>
          <a:xfrm>
            <a:off x="8311330" y="5779521"/>
            <a:ext cx="3157864" cy="2634264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E9F290F0-4525-4738-9E3C-2C1C798DFF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995" y="7416337"/>
            <a:ext cx="4345113" cy="2444126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65519085-6291-4F0A-A054-5D19B270F9C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1" r="15474" b="20874"/>
          <a:stretch/>
        </p:blipFill>
        <p:spPr>
          <a:xfrm>
            <a:off x="7197907" y="8413784"/>
            <a:ext cx="2857845" cy="1357421"/>
          </a:xfrm>
          <a:prstGeom prst="rect">
            <a:avLst/>
          </a:prstGeom>
          <a:ln w="0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226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00">
        <p14:prism/>
      </p:transition>
    </mc:Choice>
    <mc:Fallback xmlns="">
      <p:transition spd="slow" advTm="2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>
            <a:extLst>
              <a:ext uri="{FF2B5EF4-FFF2-40B4-BE49-F238E27FC236}">
                <a16:creationId xmlns:a16="http://schemas.microsoft.com/office/drawing/2014/main" id="{89665947-4C98-4923-A46F-D7F4D49370A4}"/>
              </a:ext>
            </a:extLst>
          </p:cNvPr>
          <p:cNvSpPr/>
          <p:nvPr/>
        </p:nvSpPr>
        <p:spPr>
          <a:xfrm>
            <a:off x="180104" y="3787443"/>
            <a:ext cx="134733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bg-BG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 всеки курсист е осигурено работно място, а за всяка тема слайдове с примери.</a:t>
            </a:r>
          </a:p>
          <a:p>
            <a:pPr>
              <a:spcAft>
                <a:spcPts val="0"/>
              </a:spcAft>
            </a:pPr>
            <a:r>
              <a:rPr lang="bg-BG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Всеки курс завършва с издаване на </a:t>
            </a:r>
            <a:r>
              <a:rPr lang="bg-BG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УДОСТОВЕРЕНИЕ за допълнително обучение.</a:t>
            </a:r>
            <a:endParaRPr lang="bg-BG" sz="2800" b="1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Правоъгълник 2">
            <a:extLst>
              <a:ext uri="{FF2B5EF4-FFF2-40B4-BE49-F238E27FC236}">
                <a16:creationId xmlns:a16="http://schemas.microsoft.com/office/drawing/2014/main" id="{C09DEFD1-A5E2-4001-8759-DF615D6CFAA9}"/>
              </a:ext>
            </a:extLst>
          </p:cNvPr>
          <p:cNvSpPr/>
          <p:nvPr/>
        </p:nvSpPr>
        <p:spPr>
          <a:xfrm>
            <a:off x="180104" y="126337"/>
            <a:ext cx="127350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bg-BG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 редовни и задочни студенти има възможност да получат </a:t>
            </a:r>
          </a:p>
          <a:p>
            <a:pPr>
              <a:spcAft>
                <a:spcPts val="0"/>
              </a:spcAft>
            </a:pPr>
            <a:r>
              <a:rPr lang="bg-BG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академичен лиценз на продукта </a:t>
            </a:r>
            <a:r>
              <a:rPr lang="en-US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SolidWorks </a:t>
            </a:r>
            <a:r>
              <a:rPr lang="bg-BG" sz="2800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 учебната година.</a:t>
            </a:r>
            <a:endParaRPr lang="en-US" sz="2800" i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bg-BG" sz="2800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Такъв лиценз получават и записалите се курсисти завършили средно или висше образование, които не са студенти.</a:t>
            </a:r>
            <a:r>
              <a:rPr lang="bg-BG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endParaRPr lang="bg-BG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id="{25774E87-CECB-41C2-BDC5-54EB82B35A49}"/>
              </a:ext>
            </a:extLst>
          </p:cNvPr>
          <p:cNvSpPr/>
          <p:nvPr/>
        </p:nvSpPr>
        <p:spPr>
          <a:xfrm>
            <a:off x="180105" y="2833336"/>
            <a:ext cx="134733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bg-BG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Времето за провеждане на курса се съгласува с желанието на курсистите </a:t>
            </a:r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bg-BG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 свободното време на лабораторията от планирани часове за бакалаври и магистри.</a:t>
            </a:r>
            <a:endParaRPr lang="bg-BG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id="{BF2F42CF-93B9-411E-87DE-1EA88E001CB5}"/>
              </a:ext>
            </a:extLst>
          </p:cNvPr>
          <p:cNvSpPr/>
          <p:nvPr/>
        </p:nvSpPr>
        <p:spPr>
          <a:xfrm>
            <a:off x="180104" y="1875386"/>
            <a:ext cx="13473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bg-BG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Курсовете се провеждат с продължителност от една до четири седмици.</a:t>
            </a:r>
          </a:p>
          <a:p>
            <a:pPr>
              <a:spcAft>
                <a:spcPts val="0"/>
              </a:spcAft>
            </a:pPr>
            <a:r>
              <a:rPr lang="bg-BG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Всяка тема е по 3 академични часа, т.е. 2 часа и 30 минути с 15 минутна почивка. </a:t>
            </a:r>
            <a:endParaRPr lang="bg-BG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id="{49718D34-770C-43AA-9062-E754DD9E04CC}"/>
              </a:ext>
            </a:extLst>
          </p:cNvPr>
          <p:cNvSpPr/>
          <p:nvPr/>
        </p:nvSpPr>
        <p:spPr>
          <a:xfrm>
            <a:off x="180104" y="4741550"/>
            <a:ext cx="133650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bg-BG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 всеки курсист се предоставя допълнително учебно пособие на системите </a:t>
            </a:r>
          </a:p>
          <a:p>
            <a:pPr>
              <a:spcAft>
                <a:spcPts val="0"/>
              </a:spcAft>
            </a:pPr>
            <a:r>
              <a:rPr lang="bg-BG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 програмиране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CNC</a:t>
            </a:r>
            <a:r>
              <a:rPr lang="bg-BG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 на продуктите 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FeatureCAM</a:t>
            </a:r>
            <a:r>
              <a:rPr lang="bg-BG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SolidWorks</a:t>
            </a:r>
            <a:r>
              <a:rPr lang="bg-BG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CAM </a:t>
            </a:r>
            <a:r>
              <a:rPr lang="bg-BG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 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HSMWorks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bg-BG" sz="28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bg-BG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електронен вид 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PDF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</a:t>
            </a:r>
            <a:r>
              <a:rPr lang="bg-BG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 подходящи примери и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bg-BG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академични инсталационни версии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bg-BG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8CBBB95D-0A2D-43DA-94F5-27448C493AF8}"/>
              </a:ext>
            </a:extLst>
          </p:cNvPr>
          <p:cNvSpPr/>
          <p:nvPr/>
        </p:nvSpPr>
        <p:spPr>
          <a:xfrm>
            <a:off x="180104" y="6335300"/>
            <a:ext cx="142201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bg-BG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Системи за програмиране -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CNC</a:t>
            </a:r>
            <a:r>
              <a:rPr lang="bg-BG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bg-BG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цифрово програмно управление - ЦПУ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bg-BG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bg-BG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стругове - 2 оси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bg-BG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ЗИТ 500Т (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Fanuc</a:t>
            </a:r>
            <a:r>
              <a:rPr lang="bg-BG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5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bg-BG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Fanuc </a:t>
            </a:r>
            <a:r>
              <a:rPr lang="bg-BG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6T-B, Fanuc 0</a:t>
            </a:r>
            <a:r>
              <a:rPr lang="en-US" sz="2800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Mate-TC</a:t>
            </a:r>
            <a:r>
              <a:rPr lang="bg-BG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ЕТА 17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-CNC20T</a:t>
            </a:r>
            <a:r>
              <a:rPr lang="bg-BG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Haas	</a:t>
            </a:r>
            <a:endParaRPr lang="bg-BG" sz="28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bg-BG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фрези - 3 до 5 оси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bg-BG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ЗИТ 500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 (Fanuc 5M), </a:t>
            </a:r>
            <a:r>
              <a:rPr lang="bg-BG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Fanuc 6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bg-BG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-B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bg-BG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Fanuc 0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M, </a:t>
            </a:r>
            <a:r>
              <a:rPr lang="bg-BG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ЕТА 17-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CNC20M</a:t>
            </a:r>
            <a:r>
              <a:rPr lang="bg-BG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Haas </a:t>
            </a:r>
            <a:r>
              <a:rPr lang="bg-BG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Машини със системи: </a:t>
            </a:r>
            <a:r>
              <a:rPr lang="bg-BG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 161 ЗИТ 500Т, СТ 251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Fanuc 0i, </a:t>
            </a:r>
            <a:r>
              <a:rPr lang="bg-BG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МС 032 Fanuc 6T-B, ТМ-1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Haas</a:t>
            </a:r>
            <a:endParaRPr lang="bg-BG" sz="28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bg-BG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Симулатори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bg-BG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 редактори за програмиране: 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Haas</a:t>
            </a:r>
            <a: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CIMCO Edit</a:t>
            </a:r>
            <a:r>
              <a:rPr lang="bg-BG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с връзка 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USB </a:t>
            </a:r>
            <a:r>
              <a:rPr lang="bg-BG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RS232C</a:t>
            </a:r>
            <a:endParaRPr lang="bg-BG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id="{A6F356C8-613C-44F1-B008-8E370BFEBEB8}"/>
              </a:ext>
            </a:extLst>
          </p:cNvPr>
          <p:cNvSpPr/>
          <p:nvPr/>
        </p:nvSpPr>
        <p:spPr>
          <a:xfrm>
            <a:off x="180104" y="8790825"/>
            <a:ext cx="140850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bg-BG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Предоставя се възможност </a:t>
            </a:r>
            <a:r>
              <a:rPr lang="bg-BG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 желание на курсиста да се комбинират основни теми от обявените 9 курса, при което да се получи </a:t>
            </a:r>
            <a:r>
              <a:rPr lang="bg-BG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нов курс с продължителност 24 или 36 часа.</a:t>
            </a:r>
            <a:endParaRPr lang="bg-BG" sz="2800" b="1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410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/>
    </mc:Choice>
    <mc:Fallback xmlns="">
      <p:transition spd="slow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Текстово поле 36">
            <a:extLst>
              <a:ext uri="{FF2B5EF4-FFF2-40B4-BE49-F238E27FC236}">
                <a16:creationId xmlns:a16="http://schemas.microsoft.com/office/drawing/2014/main" id="{CE45EC3E-7B33-417E-A770-9F78A064E915}"/>
              </a:ext>
            </a:extLst>
          </p:cNvPr>
          <p:cNvSpPr txBox="1"/>
          <p:nvPr/>
        </p:nvSpPr>
        <p:spPr>
          <a:xfrm>
            <a:off x="-1" y="9306337"/>
            <a:ext cx="14400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052 383 477 </a:t>
            </a:r>
            <a:r>
              <a:rPr lang="bg-BG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bg-BG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800" b="1" i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kurs718m@abv.bg</a:t>
            </a:r>
            <a:r>
              <a:rPr lang="en-US" sz="2800" b="1" i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800" b="1" i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800" b="1" i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bg-BG" sz="2800" b="1" i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www2.tu-varna.bg  </a:t>
            </a:r>
            <a:r>
              <a:rPr lang="bg-BG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vtp-tuv.com  </a:t>
            </a:r>
            <a:r>
              <a:rPr lang="bg-BG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ТУ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Варна 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718M  </a:t>
            </a: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338CE2A7-28DD-41CD-95B2-C09417DF3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" y="5544000"/>
            <a:ext cx="14040000" cy="3786375"/>
          </a:xfrm>
          <a:prstGeom prst="rect">
            <a:avLst/>
          </a:prstGeom>
        </p:spPr>
      </p:pic>
      <p:grpSp>
        <p:nvGrpSpPr>
          <p:cNvPr id="15" name="Групиране 14">
            <a:extLst>
              <a:ext uri="{FF2B5EF4-FFF2-40B4-BE49-F238E27FC236}">
                <a16:creationId xmlns:a16="http://schemas.microsoft.com/office/drawing/2014/main" id="{F417508F-D849-49E9-AC03-1202991F72AE}"/>
              </a:ext>
            </a:extLst>
          </p:cNvPr>
          <p:cNvGrpSpPr/>
          <p:nvPr/>
        </p:nvGrpSpPr>
        <p:grpSpPr>
          <a:xfrm>
            <a:off x="180000" y="180000"/>
            <a:ext cx="14040000" cy="5251176"/>
            <a:chOff x="180000" y="180000"/>
            <a:chExt cx="14040000" cy="5251176"/>
          </a:xfrm>
        </p:grpSpPr>
        <p:pic>
          <p:nvPicPr>
            <p:cNvPr id="8" name="Картина 7">
              <a:extLst>
                <a:ext uri="{FF2B5EF4-FFF2-40B4-BE49-F238E27FC236}">
                  <a16:creationId xmlns:a16="http://schemas.microsoft.com/office/drawing/2014/main" id="{7BCD7986-9DAB-42C5-9493-DBA913E5E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0106" y="4719410"/>
              <a:ext cx="2047875" cy="600075"/>
            </a:xfrm>
            <a:prstGeom prst="rect">
              <a:avLst/>
            </a:prstGeom>
          </p:spPr>
        </p:pic>
        <p:grpSp>
          <p:nvGrpSpPr>
            <p:cNvPr id="33" name="Групиране 32">
              <a:extLst>
                <a:ext uri="{FF2B5EF4-FFF2-40B4-BE49-F238E27FC236}">
                  <a16:creationId xmlns:a16="http://schemas.microsoft.com/office/drawing/2014/main" id="{97D15CC9-A6D3-45D0-8C46-E0E1D0B92B7A}"/>
                </a:ext>
              </a:extLst>
            </p:cNvPr>
            <p:cNvGrpSpPr/>
            <p:nvPr/>
          </p:nvGrpSpPr>
          <p:grpSpPr>
            <a:xfrm>
              <a:off x="180000" y="180000"/>
              <a:ext cx="14040000" cy="5251176"/>
              <a:chOff x="180000" y="180000"/>
              <a:chExt cx="14040000" cy="5251176"/>
            </a:xfrm>
          </p:grpSpPr>
          <p:grpSp>
            <p:nvGrpSpPr>
              <p:cNvPr id="5" name="Групиране 4">
                <a:extLst>
                  <a:ext uri="{FF2B5EF4-FFF2-40B4-BE49-F238E27FC236}">
                    <a16:creationId xmlns:a16="http://schemas.microsoft.com/office/drawing/2014/main" id="{D2B6F183-F197-449F-9FF1-EBCE27EAF672}"/>
                  </a:ext>
                </a:extLst>
              </p:cNvPr>
              <p:cNvGrpSpPr/>
              <p:nvPr/>
            </p:nvGrpSpPr>
            <p:grpSpPr>
              <a:xfrm>
                <a:off x="180000" y="180000"/>
                <a:ext cx="14040000" cy="5251176"/>
                <a:chOff x="180000" y="180000"/>
                <a:chExt cx="14040000" cy="5251176"/>
              </a:xfrm>
            </p:grpSpPr>
            <p:pic>
              <p:nvPicPr>
                <p:cNvPr id="2" name="Картина 1">
                  <a:extLst>
                    <a:ext uri="{FF2B5EF4-FFF2-40B4-BE49-F238E27FC236}">
                      <a16:creationId xmlns:a16="http://schemas.microsoft.com/office/drawing/2014/main" id="{2180D8A3-96D3-46D7-A967-8AD2B934B9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0000" y="180000"/>
                  <a:ext cx="14040000" cy="5251176"/>
                </a:xfrm>
                <a:prstGeom prst="rect">
                  <a:avLst/>
                </a:prstGeom>
              </p:spPr>
            </p:pic>
            <p:pic>
              <p:nvPicPr>
                <p:cNvPr id="4" name="Картина 3">
                  <a:extLst>
                    <a:ext uri="{FF2B5EF4-FFF2-40B4-BE49-F238E27FC236}">
                      <a16:creationId xmlns:a16="http://schemas.microsoft.com/office/drawing/2014/main" id="{34C440B7-9509-4D46-9E19-CFBB171082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520106" y="1361347"/>
                  <a:ext cx="2073450" cy="445305"/>
                </a:xfrm>
                <a:prstGeom prst="rect">
                  <a:avLst/>
                </a:prstGeom>
              </p:spPr>
            </p:pic>
          </p:grpSp>
          <p:pic>
            <p:nvPicPr>
              <p:cNvPr id="7" name="Picture 2" descr="Технически университет - Варна">
                <a:extLst>
                  <a:ext uri="{FF2B5EF4-FFF2-40B4-BE49-F238E27FC236}">
                    <a16:creationId xmlns:a16="http://schemas.microsoft.com/office/drawing/2014/main" id="{F431AA3A-5841-407A-AC02-DDA458A658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106" y="180000"/>
                <a:ext cx="973708" cy="10771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Картина 10">
                <a:extLst>
                  <a:ext uri="{FF2B5EF4-FFF2-40B4-BE49-F238E27FC236}">
                    <a16:creationId xmlns:a16="http://schemas.microsoft.com/office/drawing/2014/main" id="{C3337C04-3A30-4295-B5F0-1CE4D4B117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24258" y="1412154"/>
                <a:ext cx="6480000" cy="1406772"/>
              </a:xfrm>
              <a:prstGeom prst="rect">
                <a:avLst/>
              </a:prstGeom>
            </p:spPr>
          </p:pic>
          <p:sp>
            <p:nvSpPr>
              <p:cNvPr id="12" name="Текстово поле 11">
                <a:extLst>
                  <a:ext uri="{FF2B5EF4-FFF2-40B4-BE49-F238E27FC236}">
                    <a16:creationId xmlns:a16="http://schemas.microsoft.com/office/drawing/2014/main" id="{F5DF95A7-EE8E-4A71-9847-A7C46D0208EF}"/>
                  </a:ext>
                </a:extLst>
              </p:cNvPr>
              <p:cNvSpPr txBox="1"/>
              <p:nvPr/>
            </p:nvSpPr>
            <p:spPr>
              <a:xfrm>
                <a:off x="7524258" y="1300496"/>
                <a:ext cx="6480000" cy="10772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g-BG" sz="3200" b="1" dirty="0">
                    <a:solidFill>
                      <a:srgbClr val="CC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един             двама           трима до 6	</a:t>
                </a:r>
              </a:p>
            </p:txBody>
          </p:sp>
          <p:sp>
            <p:nvSpPr>
              <p:cNvPr id="6" name="Текстово поле 5">
                <a:extLst>
                  <a:ext uri="{FF2B5EF4-FFF2-40B4-BE49-F238E27FC236}">
                    <a16:creationId xmlns:a16="http://schemas.microsoft.com/office/drawing/2014/main" id="{75EB1794-378C-48A9-99AD-227D2278DD06}"/>
                  </a:ext>
                </a:extLst>
              </p:cNvPr>
              <p:cNvSpPr txBox="1"/>
              <p:nvPr/>
            </p:nvSpPr>
            <p:spPr>
              <a:xfrm>
                <a:off x="11761928" y="1799808"/>
                <a:ext cx="214356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120 </a:t>
                </a:r>
                <a:r>
                  <a:rPr lang="en-US" sz="20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(144)</a:t>
                </a:r>
                <a:r>
                  <a:rPr lang="en-US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bg-BG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лв.</a:t>
                </a:r>
              </a:p>
            </p:txBody>
          </p:sp>
          <p:sp>
            <p:nvSpPr>
              <p:cNvPr id="10" name="Текстово поле 9">
                <a:extLst>
                  <a:ext uri="{FF2B5EF4-FFF2-40B4-BE49-F238E27FC236}">
                    <a16:creationId xmlns:a16="http://schemas.microsoft.com/office/drawing/2014/main" id="{E43E623A-240A-42EC-A4E2-13B7EF82AFCC}"/>
                  </a:ext>
                </a:extLst>
              </p:cNvPr>
              <p:cNvSpPr txBox="1"/>
              <p:nvPr/>
            </p:nvSpPr>
            <p:spPr>
              <a:xfrm>
                <a:off x="11761928" y="2271152"/>
                <a:ext cx="214356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180 </a:t>
                </a:r>
                <a:r>
                  <a:rPr lang="en-US" sz="20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(216)</a:t>
                </a:r>
                <a:r>
                  <a:rPr lang="en-US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bg-BG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лв.</a:t>
                </a:r>
              </a:p>
            </p:txBody>
          </p:sp>
          <p:sp>
            <p:nvSpPr>
              <p:cNvPr id="19" name="Текстово поле 18">
                <a:extLst>
                  <a:ext uri="{FF2B5EF4-FFF2-40B4-BE49-F238E27FC236}">
                    <a16:creationId xmlns:a16="http://schemas.microsoft.com/office/drawing/2014/main" id="{D4C14981-F428-411D-B574-23D75E26147C}"/>
                  </a:ext>
                </a:extLst>
              </p:cNvPr>
              <p:cNvSpPr txBox="1"/>
              <p:nvPr/>
            </p:nvSpPr>
            <p:spPr>
              <a:xfrm>
                <a:off x="7524258" y="1806652"/>
                <a:ext cx="1873507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g-BG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36</a:t>
                </a:r>
                <a:r>
                  <a:rPr lang="en-US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 </a:t>
                </a:r>
                <a:r>
                  <a:rPr lang="en-US" sz="20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(4</a:t>
                </a:r>
                <a:r>
                  <a:rPr lang="bg-BG" sz="20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32</a:t>
                </a:r>
                <a:r>
                  <a:rPr lang="en-US" sz="20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lang="en-US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bg-BG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Текстово поле 19">
                <a:extLst>
                  <a:ext uri="{FF2B5EF4-FFF2-40B4-BE49-F238E27FC236}">
                    <a16:creationId xmlns:a16="http://schemas.microsoft.com/office/drawing/2014/main" id="{EA04A762-5EDB-4E3C-89C4-DA1B59778E80}"/>
                  </a:ext>
                </a:extLst>
              </p:cNvPr>
              <p:cNvSpPr txBox="1"/>
              <p:nvPr/>
            </p:nvSpPr>
            <p:spPr>
              <a:xfrm>
                <a:off x="7524258" y="2277996"/>
                <a:ext cx="1873507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g-BG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54</a:t>
                </a:r>
                <a:r>
                  <a:rPr lang="en-US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 </a:t>
                </a:r>
                <a:r>
                  <a:rPr lang="en-US" sz="20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bg-BG" sz="20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648</a:t>
                </a:r>
                <a:r>
                  <a:rPr lang="en-US" sz="20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lang="en-US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bg-BG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Текстово поле 20">
                <a:extLst>
                  <a:ext uri="{FF2B5EF4-FFF2-40B4-BE49-F238E27FC236}">
                    <a16:creationId xmlns:a16="http://schemas.microsoft.com/office/drawing/2014/main" id="{FED4F3D3-F7CF-407E-81F5-A8AAC76D3243}"/>
                  </a:ext>
                </a:extLst>
              </p:cNvPr>
              <p:cNvSpPr txBox="1"/>
              <p:nvPr/>
            </p:nvSpPr>
            <p:spPr>
              <a:xfrm>
                <a:off x="9578666" y="1805560"/>
                <a:ext cx="193267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bg-BG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  <a:r>
                  <a:rPr lang="en-US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 </a:t>
                </a:r>
                <a:r>
                  <a:rPr lang="en-US" sz="20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bg-BG" sz="20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216</a:t>
                </a:r>
                <a:r>
                  <a:rPr lang="en-US" sz="20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lang="en-US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bg-BG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Текстово поле 21">
                <a:extLst>
                  <a:ext uri="{FF2B5EF4-FFF2-40B4-BE49-F238E27FC236}">
                    <a16:creationId xmlns:a16="http://schemas.microsoft.com/office/drawing/2014/main" id="{3DBF6260-4EC8-45BF-AA14-B265506FC3D6}"/>
                  </a:ext>
                </a:extLst>
              </p:cNvPr>
              <p:cNvSpPr txBox="1"/>
              <p:nvPr/>
            </p:nvSpPr>
            <p:spPr>
              <a:xfrm>
                <a:off x="9578666" y="2276904"/>
                <a:ext cx="1982062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g-BG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27</a:t>
                </a:r>
                <a:r>
                  <a:rPr lang="en-US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 </a:t>
                </a:r>
                <a:r>
                  <a:rPr lang="en-US" sz="20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bg-BG" sz="20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324</a:t>
                </a:r>
                <a:r>
                  <a:rPr lang="en-US" sz="20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lang="en-US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bg-BG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13" name="Картина 12">
                <a:extLst>
                  <a:ext uri="{FF2B5EF4-FFF2-40B4-BE49-F238E27FC236}">
                    <a16:creationId xmlns:a16="http://schemas.microsoft.com/office/drawing/2014/main" id="{5BC7AB4F-255B-4992-809F-A27273F14F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59840" y="3454206"/>
                <a:ext cx="6444419" cy="1127999"/>
              </a:xfrm>
              <a:prstGeom prst="rect">
                <a:avLst/>
              </a:prstGeom>
            </p:spPr>
          </p:pic>
          <p:pic>
            <p:nvPicPr>
              <p:cNvPr id="9" name="Картина 8">
                <a:extLst>
                  <a:ext uri="{FF2B5EF4-FFF2-40B4-BE49-F238E27FC236}">
                    <a16:creationId xmlns:a16="http://schemas.microsoft.com/office/drawing/2014/main" id="{F67A6F4B-01CF-47C1-8F8D-A1D539CBE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10128" y="3625994"/>
                <a:ext cx="4444466" cy="875675"/>
              </a:xfrm>
              <a:prstGeom prst="rect">
                <a:avLst/>
              </a:prstGeom>
            </p:spPr>
          </p:pic>
          <p:sp>
            <p:nvSpPr>
              <p:cNvPr id="25" name="Текстово поле 24">
                <a:extLst>
                  <a:ext uri="{FF2B5EF4-FFF2-40B4-BE49-F238E27FC236}">
                    <a16:creationId xmlns:a16="http://schemas.microsoft.com/office/drawing/2014/main" id="{582433CE-B37C-41BE-8349-E0D9EBA3A68C}"/>
                  </a:ext>
                </a:extLst>
              </p:cNvPr>
              <p:cNvSpPr txBox="1"/>
              <p:nvPr/>
            </p:nvSpPr>
            <p:spPr>
              <a:xfrm>
                <a:off x="7509303" y="3518353"/>
                <a:ext cx="209376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g-BG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48</a:t>
                </a:r>
                <a:r>
                  <a:rPr lang="en-US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 </a:t>
                </a:r>
                <a:r>
                  <a:rPr lang="en-US" sz="20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bg-BG" sz="20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576</a:t>
                </a:r>
                <a:r>
                  <a:rPr lang="en-US" sz="20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lang="en-US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bg-BG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лв.</a:t>
                </a:r>
              </a:p>
            </p:txBody>
          </p:sp>
          <p:sp>
            <p:nvSpPr>
              <p:cNvPr id="26" name="Текстово поле 25">
                <a:extLst>
                  <a:ext uri="{FF2B5EF4-FFF2-40B4-BE49-F238E27FC236}">
                    <a16:creationId xmlns:a16="http://schemas.microsoft.com/office/drawing/2014/main" id="{9E3DC0F2-BCE7-490B-BFAD-D9FBBD53B76D}"/>
                  </a:ext>
                </a:extLst>
              </p:cNvPr>
              <p:cNvSpPr txBox="1"/>
              <p:nvPr/>
            </p:nvSpPr>
            <p:spPr>
              <a:xfrm>
                <a:off x="7509303" y="3998810"/>
                <a:ext cx="209376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g-BG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72</a:t>
                </a:r>
                <a:r>
                  <a:rPr lang="en-US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 </a:t>
                </a:r>
                <a:r>
                  <a:rPr lang="en-US" sz="20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bg-BG" sz="20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864</a:t>
                </a:r>
                <a:r>
                  <a:rPr lang="en-US" sz="20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lang="en-US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bg-BG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лв.</a:t>
                </a:r>
              </a:p>
            </p:txBody>
          </p:sp>
          <p:pic>
            <p:nvPicPr>
              <p:cNvPr id="24" name="Картина 23">
                <a:extLst>
                  <a:ext uri="{FF2B5EF4-FFF2-40B4-BE49-F238E27FC236}">
                    <a16:creationId xmlns:a16="http://schemas.microsoft.com/office/drawing/2014/main" id="{0DB20EF0-7417-4F3A-AAD8-4D48DE58F5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24258" y="3038325"/>
                <a:ext cx="6480000" cy="423616"/>
              </a:xfrm>
              <a:prstGeom prst="rect">
                <a:avLst/>
              </a:prstGeom>
            </p:spPr>
          </p:pic>
          <p:sp>
            <p:nvSpPr>
              <p:cNvPr id="28" name="Текстово поле 27">
                <a:extLst>
                  <a:ext uri="{FF2B5EF4-FFF2-40B4-BE49-F238E27FC236}">
                    <a16:creationId xmlns:a16="http://schemas.microsoft.com/office/drawing/2014/main" id="{F1429333-DB08-4911-AD81-09F5E75FC96C}"/>
                  </a:ext>
                </a:extLst>
              </p:cNvPr>
              <p:cNvSpPr txBox="1"/>
              <p:nvPr/>
            </p:nvSpPr>
            <p:spPr>
              <a:xfrm>
                <a:off x="4880170" y="1765814"/>
                <a:ext cx="214356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g-BG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8</a:t>
                </a:r>
                <a:r>
                  <a:rPr lang="en-US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 </a:t>
                </a:r>
                <a:r>
                  <a:rPr lang="bg-BG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bg-BG" sz="20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96</a:t>
                </a:r>
                <a:r>
                  <a:rPr lang="en-US" sz="20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lang="en-US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bg-BG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лв.</a:t>
                </a:r>
              </a:p>
            </p:txBody>
          </p:sp>
          <p:sp>
            <p:nvSpPr>
              <p:cNvPr id="29" name="Текстово поле 28">
                <a:extLst>
                  <a:ext uri="{FF2B5EF4-FFF2-40B4-BE49-F238E27FC236}">
                    <a16:creationId xmlns:a16="http://schemas.microsoft.com/office/drawing/2014/main" id="{9F0F86B4-D5B2-4553-8D1C-4C82BBDE6991}"/>
                  </a:ext>
                </a:extLst>
              </p:cNvPr>
              <p:cNvSpPr txBox="1"/>
              <p:nvPr/>
            </p:nvSpPr>
            <p:spPr>
              <a:xfrm>
                <a:off x="4934410" y="2234298"/>
                <a:ext cx="214356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g-BG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120</a:t>
                </a:r>
                <a:r>
                  <a:rPr lang="en-US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bg-BG" sz="20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144</a:t>
                </a:r>
                <a:r>
                  <a:rPr lang="en-US" sz="20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lang="en-US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bg-BG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лв.</a:t>
                </a:r>
              </a:p>
            </p:txBody>
          </p:sp>
          <p:sp>
            <p:nvSpPr>
              <p:cNvPr id="30" name="Текстово поле 29">
                <a:extLst>
                  <a:ext uri="{FF2B5EF4-FFF2-40B4-BE49-F238E27FC236}">
                    <a16:creationId xmlns:a16="http://schemas.microsoft.com/office/drawing/2014/main" id="{7D6A92FA-127A-4D40-8C47-F1C873CF36C7}"/>
                  </a:ext>
                </a:extLst>
              </p:cNvPr>
              <p:cNvSpPr txBox="1"/>
              <p:nvPr/>
            </p:nvSpPr>
            <p:spPr>
              <a:xfrm>
                <a:off x="4913043" y="3518353"/>
                <a:ext cx="214356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g-BG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36</a:t>
                </a:r>
                <a:r>
                  <a:rPr lang="en-US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 </a:t>
                </a:r>
                <a:r>
                  <a:rPr lang="en-US" sz="20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(4</a:t>
                </a:r>
                <a:r>
                  <a:rPr lang="bg-BG" sz="20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32</a:t>
                </a:r>
                <a:r>
                  <a:rPr lang="en-US" sz="20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lang="en-US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bg-BG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лв.</a:t>
                </a:r>
              </a:p>
            </p:txBody>
          </p:sp>
          <p:sp>
            <p:nvSpPr>
              <p:cNvPr id="31" name="Текстово поле 30">
                <a:extLst>
                  <a:ext uri="{FF2B5EF4-FFF2-40B4-BE49-F238E27FC236}">
                    <a16:creationId xmlns:a16="http://schemas.microsoft.com/office/drawing/2014/main" id="{1B62173D-1B38-4239-930B-5081F933F110}"/>
                  </a:ext>
                </a:extLst>
              </p:cNvPr>
              <p:cNvSpPr txBox="1"/>
              <p:nvPr/>
            </p:nvSpPr>
            <p:spPr>
              <a:xfrm>
                <a:off x="4913043" y="3989697"/>
                <a:ext cx="214356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g-BG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54</a:t>
                </a:r>
                <a:r>
                  <a:rPr lang="en-US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 </a:t>
                </a:r>
                <a:r>
                  <a:rPr lang="en-US" sz="20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bg-BG" sz="20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648</a:t>
                </a:r>
                <a:r>
                  <a:rPr lang="en-US" sz="20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lang="en-US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bg-BG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лв.</a:t>
                </a:r>
              </a:p>
            </p:txBody>
          </p:sp>
          <p:sp>
            <p:nvSpPr>
              <p:cNvPr id="32" name="Текстово поле 31">
                <a:extLst>
                  <a:ext uri="{FF2B5EF4-FFF2-40B4-BE49-F238E27FC236}">
                    <a16:creationId xmlns:a16="http://schemas.microsoft.com/office/drawing/2014/main" id="{805FA9F1-B014-45F0-A7CA-340577B47C93}"/>
                  </a:ext>
                </a:extLst>
              </p:cNvPr>
              <p:cNvSpPr txBox="1"/>
              <p:nvPr/>
            </p:nvSpPr>
            <p:spPr>
              <a:xfrm>
                <a:off x="2880106" y="4737545"/>
                <a:ext cx="11174488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sz="28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Сключване на договор до трима: 24 часа 1200 </a:t>
                </a:r>
                <a:r>
                  <a:rPr lang="en-US" sz="16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(1</a:t>
                </a:r>
                <a:r>
                  <a:rPr lang="bg-BG" sz="16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44</a:t>
                </a:r>
                <a:r>
                  <a:rPr lang="en-US" sz="16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0) </a:t>
                </a:r>
                <a:r>
                  <a:rPr lang="bg-BG" sz="16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lang="bg-BG" sz="28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36 часа 1800 </a:t>
                </a:r>
                <a:r>
                  <a:rPr lang="en-US" sz="16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bg-BG" sz="16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216</a:t>
                </a:r>
                <a:r>
                  <a:rPr lang="en-US" sz="16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0) </a:t>
                </a:r>
                <a:r>
                  <a:rPr lang="bg-BG" sz="28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лв. </a:t>
                </a:r>
              </a:p>
            </p:txBody>
          </p:sp>
          <p:sp>
            <p:nvSpPr>
              <p:cNvPr id="27" name="Текстово поле 26">
                <a:extLst>
                  <a:ext uri="{FF2B5EF4-FFF2-40B4-BE49-F238E27FC236}">
                    <a16:creationId xmlns:a16="http://schemas.microsoft.com/office/drawing/2014/main" id="{3F09E1BA-13C8-48F9-8226-5CCE81F4F574}"/>
                  </a:ext>
                </a:extLst>
              </p:cNvPr>
              <p:cNvSpPr txBox="1"/>
              <p:nvPr/>
            </p:nvSpPr>
            <p:spPr>
              <a:xfrm>
                <a:off x="360106" y="4645094"/>
                <a:ext cx="2160000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g-BG" sz="2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фирми или организации: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4461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14:prism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6|7.2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9|1.7|1.8|3.4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7|1.6|1.8|2.8|4.6|6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|2.1|1.9|3.5|2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1|2|2.9|2.1|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1|2.7|3.1"/>
</p:tagLst>
</file>

<file path=ppt/theme/theme1.xml><?xml version="1.0" encoding="utf-8"?>
<a:theme xmlns:a="http://schemas.openxmlformats.org/drawingml/2006/main" name="Фасети">
  <a:themeElements>
    <a:clrScheme name="Фасети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Фасети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Фасети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765</TotalTime>
  <Words>580</Words>
  <Application>Microsoft Office PowerPoint</Application>
  <PresentationFormat>По избор</PresentationFormat>
  <Paragraphs>134</Paragraphs>
  <Slides>6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Trebuchet MS</vt:lpstr>
      <vt:lpstr>Wingdings 3</vt:lpstr>
      <vt:lpstr>Фасети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Nino</dc:creator>
  <cp:lastModifiedBy>CNC20</cp:lastModifiedBy>
  <cp:revision>98</cp:revision>
  <dcterms:created xsi:type="dcterms:W3CDTF">2017-10-28T11:46:53Z</dcterms:created>
  <dcterms:modified xsi:type="dcterms:W3CDTF">2019-02-01T06:49:43Z</dcterms:modified>
</cp:coreProperties>
</file>